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387" r:id="rId2"/>
    <p:sldId id="990" r:id="rId3"/>
    <p:sldId id="944" r:id="rId4"/>
    <p:sldId id="945" r:id="rId5"/>
    <p:sldId id="991" r:id="rId6"/>
    <p:sldId id="992" r:id="rId7"/>
    <p:sldId id="946" r:id="rId8"/>
    <p:sldId id="1083" r:id="rId9"/>
    <p:sldId id="955" r:id="rId10"/>
    <p:sldId id="1084" r:id="rId11"/>
    <p:sldId id="949" r:id="rId12"/>
    <p:sldId id="1082" r:id="rId13"/>
    <p:sldId id="993" r:id="rId14"/>
    <p:sldId id="390" r:id="rId15"/>
    <p:sldId id="995" r:id="rId16"/>
    <p:sldId id="996" r:id="rId17"/>
    <p:sldId id="1000" r:id="rId18"/>
    <p:sldId id="1001" r:id="rId19"/>
    <p:sldId id="1002" r:id="rId20"/>
    <p:sldId id="951" r:id="rId21"/>
    <p:sldId id="958" r:id="rId22"/>
    <p:sldId id="409" r:id="rId23"/>
    <p:sldId id="411" r:id="rId24"/>
    <p:sldId id="418" r:id="rId25"/>
    <p:sldId id="1003" r:id="rId26"/>
    <p:sldId id="1004" r:id="rId27"/>
    <p:sldId id="421" r:id="rId28"/>
    <p:sldId id="1005" r:id="rId29"/>
    <p:sldId id="987" r:id="rId30"/>
    <p:sldId id="864" r:id="rId31"/>
    <p:sldId id="1006" r:id="rId32"/>
    <p:sldId id="394" r:id="rId33"/>
    <p:sldId id="396" r:id="rId34"/>
    <p:sldId id="968" r:id="rId35"/>
    <p:sldId id="869" r:id="rId36"/>
    <p:sldId id="1008" r:id="rId37"/>
    <p:sldId id="994" r:id="rId38"/>
    <p:sldId id="1081" r:id="rId39"/>
    <p:sldId id="1071" r:id="rId40"/>
    <p:sldId id="1080" r:id="rId41"/>
    <p:sldId id="961" r:id="rId42"/>
    <p:sldId id="262" r:id="rId43"/>
    <p:sldId id="261" r:id="rId44"/>
    <p:sldId id="260" r:id="rId45"/>
    <p:sldId id="977" r:id="rId46"/>
    <p:sldId id="953" r:id="rId47"/>
    <p:sldId id="978" r:id="rId48"/>
    <p:sldId id="982" r:id="rId49"/>
    <p:sldId id="981" r:id="rId50"/>
    <p:sldId id="980" r:id="rId51"/>
    <p:sldId id="979" r:id="rId52"/>
    <p:sldId id="983" r:id="rId53"/>
    <p:sldId id="985" r:id="rId54"/>
    <p:sldId id="984" r:id="rId55"/>
    <p:sldId id="986" r:id="rId56"/>
    <p:sldId id="1007" r:id="rId57"/>
    <p:sldId id="938"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nne Hatzopoulou" initials="MH" lastIdx="7" clrIdx="0">
    <p:extLst>
      <p:ext uri="{19B8F6BF-5375-455C-9EA6-DF929625EA0E}">
        <p15:presenceInfo xmlns:p15="http://schemas.microsoft.com/office/powerpoint/2012/main" userId="S::marianne.hatzopoulou@utoronto.ca::11d44c6d-18e7-438c-8a87-7dc58e4dd39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22CEE9-DA03-42C3-9B51-BF825D372D25}" v="148" dt="2023-03-30T15:04:21.4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14" autoAdjust="0"/>
    <p:restoredTop sz="86992" autoAdjust="0"/>
  </p:normalViewPr>
  <p:slideViewPr>
    <p:cSldViewPr snapToGrid="0">
      <p:cViewPr varScale="1">
        <p:scale>
          <a:sx n="85" d="100"/>
          <a:sy n="85" d="100"/>
        </p:scale>
        <p:origin x="448" y="56"/>
      </p:cViewPr>
      <p:guideLst/>
    </p:cSldViewPr>
  </p:slideViewPr>
  <p:notesTextViewPr>
    <p:cViewPr>
      <p:scale>
        <a:sx n="1" d="1"/>
        <a:sy n="1" d="1"/>
      </p:scale>
      <p:origin x="0" y="0"/>
    </p:cViewPr>
  </p:notesTextViewPr>
  <p:sorterViewPr>
    <p:cViewPr>
      <p:scale>
        <a:sx n="100" d="100"/>
        <a:sy n="100" d="100"/>
      </p:scale>
      <p:origin x="0" y="-791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nne Hatzopoulou" userId="11d44c6d-18e7-438c-8a87-7dc58e4dd39f" providerId="ADAL" clId="{6422CEE9-DA03-42C3-9B51-BF825D372D25}"/>
    <pc:docChg chg="undo custSel addSld delSld modSld sldOrd">
      <pc:chgData name="Marianne Hatzopoulou" userId="11d44c6d-18e7-438c-8a87-7dc58e4dd39f" providerId="ADAL" clId="{6422CEE9-DA03-42C3-9B51-BF825D372D25}" dt="2023-03-30T15:04:29.336" v="3484" actId="1076"/>
      <pc:docMkLst>
        <pc:docMk/>
      </pc:docMkLst>
      <pc:sldChg chg="del">
        <pc:chgData name="Marianne Hatzopoulou" userId="11d44c6d-18e7-438c-8a87-7dc58e4dd39f" providerId="ADAL" clId="{6422CEE9-DA03-42C3-9B51-BF825D372D25}" dt="2023-03-22T22:27:08.387" v="78" actId="47"/>
        <pc:sldMkLst>
          <pc:docMk/>
          <pc:sldMk cId="2999014632" sldId="257"/>
        </pc:sldMkLst>
      </pc:sldChg>
      <pc:sldChg chg="del">
        <pc:chgData name="Marianne Hatzopoulou" userId="11d44c6d-18e7-438c-8a87-7dc58e4dd39f" providerId="ADAL" clId="{6422CEE9-DA03-42C3-9B51-BF825D372D25}" dt="2023-03-27T17:02:33.718" v="2601" actId="47"/>
        <pc:sldMkLst>
          <pc:docMk/>
          <pc:sldMk cId="3114862972" sldId="263"/>
        </pc:sldMkLst>
      </pc:sldChg>
      <pc:sldChg chg="modSp del mod">
        <pc:chgData name="Marianne Hatzopoulou" userId="11d44c6d-18e7-438c-8a87-7dc58e4dd39f" providerId="ADAL" clId="{6422CEE9-DA03-42C3-9B51-BF825D372D25}" dt="2023-03-24T12:25:36.259" v="738" actId="47"/>
        <pc:sldMkLst>
          <pc:docMk/>
          <pc:sldMk cId="1550425489" sldId="389"/>
        </pc:sldMkLst>
        <pc:spChg chg="mod">
          <ac:chgData name="Marianne Hatzopoulou" userId="11d44c6d-18e7-438c-8a87-7dc58e4dd39f" providerId="ADAL" clId="{6422CEE9-DA03-42C3-9B51-BF825D372D25}" dt="2023-03-22T22:25:49.545" v="76" actId="20577"/>
          <ac:spMkLst>
            <pc:docMk/>
            <pc:sldMk cId="1550425489" sldId="389"/>
            <ac:spMk id="4" creationId="{A62B8549-4C8B-4F11-8F11-60679F11B5B9}"/>
          </ac:spMkLst>
        </pc:spChg>
      </pc:sldChg>
      <pc:sldChg chg="ord">
        <pc:chgData name="Marianne Hatzopoulou" userId="11d44c6d-18e7-438c-8a87-7dc58e4dd39f" providerId="ADAL" clId="{6422CEE9-DA03-42C3-9B51-BF825D372D25}" dt="2023-03-23T23:05:33.863" v="681"/>
        <pc:sldMkLst>
          <pc:docMk/>
          <pc:sldMk cId="3083105836" sldId="390"/>
        </pc:sldMkLst>
      </pc:sldChg>
      <pc:sldChg chg="modSp mod">
        <pc:chgData name="Marianne Hatzopoulou" userId="11d44c6d-18e7-438c-8a87-7dc58e4dd39f" providerId="ADAL" clId="{6422CEE9-DA03-42C3-9B51-BF825D372D25}" dt="2023-03-27T20:16:42.385" v="2970" actId="27636"/>
        <pc:sldMkLst>
          <pc:docMk/>
          <pc:sldMk cId="452524046" sldId="394"/>
        </pc:sldMkLst>
        <pc:spChg chg="mod">
          <ac:chgData name="Marianne Hatzopoulou" userId="11d44c6d-18e7-438c-8a87-7dc58e4dd39f" providerId="ADAL" clId="{6422CEE9-DA03-42C3-9B51-BF825D372D25}" dt="2023-03-27T20:16:42.385" v="2970" actId="27636"/>
          <ac:spMkLst>
            <pc:docMk/>
            <pc:sldMk cId="452524046" sldId="394"/>
            <ac:spMk id="2" creationId="{920EE00D-FC12-413F-B47A-03C672191695}"/>
          </ac:spMkLst>
        </pc:spChg>
      </pc:sldChg>
      <pc:sldChg chg="modSp mod">
        <pc:chgData name="Marianne Hatzopoulou" userId="11d44c6d-18e7-438c-8a87-7dc58e4dd39f" providerId="ADAL" clId="{6422CEE9-DA03-42C3-9B51-BF825D372D25}" dt="2023-03-27T16:48:23.549" v="2385" actId="20577"/>
        <pc:sldMkLst>
          <pc:docMk/>
          <pc:sldMk cId="709298675" sldId="396"/>
        </pc:sldMkLst>
        <pc:spChg chg="mod">
          <ac:chgData name="Marianne Hatzopoulou" userId="11d44c6d-18e7-438c-8a87-7dc58e4dd39f" providerId="ADAL" clId="{6422CEE9-DA03-42C3-9B51-BF825D372D25}" dt="2023-03-27T16:48:23.549" v="2385" actId="20577"/>
          <ac:spMkLst>
            <pc:docMk/>
            <pc:sldMk cId="709298675" sldId="396"/>
            <ac:spMk id="2" creationId="{D20DE734-DB67-4ACE-9EDB-8D12FE9CB0F9}"/>
          </ac:spMkLst>
        </pc:spChg>
      </pc:sldChg>
      <pc:sldChg chg="del">
        <pc:chgData name="Marianne Hatzopoulou" userId="11d44c6d-18e7-438c-8a87-7dc58e4dd39f" providerId="ADAL" clId="{6422CEE9-DA03-42C3-9B51-BF825D372D25}" dt="2023-03-27T15:15:55.361" v="1184" actId="47"/>
        <pc:sldMkLst>
          <pc:docMk/>
          <pc:sldMk cId="2347171156" sldId="398"/>
        </pc:sldMkLst>
      </pc:sldChg>
      <pc:sldChg chg="modSp mod">
        <pc:chgData name="Marianne Hatzopoulou" userId="11d44c6d-18e7-438c-8a87-7dc58e4dd39f" providerId="ADAL" clId="{6422CEE9-DA03-42C3-9B51-BF825D372D25}" dt="2023-03-27T15:32:31.824" v="1310" actId="1035"/>
        <pc:sldMkLst>
          <pc:docMk/>
          <pc:sldMk cId="3272920175" sldId="409"/>
        </pc:sldMkLst>
        <pc:spChg chg="mod">
          <ac:chgData name="Marianne Hatzopoulou" userId="11d44c6d-18e7-438c-8a87-7dc58e4dd39f" providerId="ADAL" clId="{6422CEE9-DA03-42C3-9B51-BF825D372D25}" dt="2023-03-27T15:32:19.892" v="1300" actId="1036"/>
          <ac:spMkLst>
            <pc:docMk/>
            <pc:sldMk cId="3272920175" sldId="409"/>
            <ac:spMk id="6" creationId="{BAE4579B-B937-4BB1-A07A-FE83E7E70C47}"/>
          </ac:spMkLst>
        </pc:spChg>
        <pc:spChg chg="mod">
          <ac:chgData name="Marianne Hatzopoulou" userId="11d44c6d-18e7-438c-8a87-7dc58e4dd39f" providerId="ADAL" clId="{6422CEE9-DA03-42C3-9B51-BF825D372D25}" dt="2023-03-27T15:32:19.892" v="1300" actId="1036"/>
          <ac:spMkLst>
            <pc:docMk/>
            <pc:sldMk cId="3272920175" sldId="409"/>
            <ac:spMk id="7" creationId="{A83243CA-AD78-46DF-935B-BF908A766B45}"/>
          </ac:spMkLst>
        </pc:spChg>
        <pc:picChg chg="mod">
          <ac:chgData name="Marianne Hatzopoulou" userId="11d44c6d-18e7-438c-8a87-7dc58e4dd39f" providerId="ADAL" clId="{6422CEE9-DA03-42C3-9B51-BF825D372D25}" dt="2023-03-27T15:32:27.414" v="1304" actId="1036"/>
          <ac:picMkLst>
            <pc:docMk/>
            <pc:sldMk cId="3272920175" sldId="409"/>
            <ac:picMk id="9" creationId="{F652F9F4-EDBE-4E79-8348-88DC4A9B888E}"/>
          </ac:picMkLst>
        </pc:picChg>
        <pc:picChg chg="mod">
          <ac:chgData name="Marianne Hatzopoulou" userId="11d44c6d-18e7-438c-8a87-7dc58e4dd39f" providerId="ADAL" clId="{6422CEE9-DA03-42C3-9B51-BF825D372D25}" dt="2023-03-27T15:32:31.824" v="1310" actId="1035"/>
          <ac:picMkLst>
            <pc:docMk/>
            <pc:sldMk cId="3272920175" sldId="409"/>
            <ac:picMk id="10" creationId="{48A32C8B-54B3-4E0E-93DF-FB25AFA3B68D}"/>
          </ac:picMkLst>
        </pc:picChg>
        <pc:picChg chg="mod">
          <ac:chgData name="Marianne Hatzopoulou" userId="11d44c6d-18e7-438c-8a87-7dc58e4dd39f" providerId="ADAL" clId="{6422CEE9-DA03-42C3-9B51-BF825D372D25}" dt="2023-03-27T15:32:19.892" v="1300" actId="1036"/>
          <ac:picMkLst>
            <pc:docMk/>
            <pc:sldMk cId="3272920175" sldId="409"/>
            <ac:picMk id="2050" creationId="{3BB06F8C-D402-4C52-A35B-83112E49ACEE}"/>
          </ac:picMkLst>
        </pc:picChg>
        <pc:picChg chg="mod">
          <ac:chgData name="Marianne Hatzopoulou" userId="11d44c6d-18e7-438c-8a87-7dc58e4dd39f" providerId="ADAL" clId="{6422CEE9-DA03-42C3-9B51-BF825D372D25}" dt="2023-03-27T15:32:19.892" v="1300" actId="1036"/>
          <ac:picMkLst>
            <pc:docMk/>
            <pc:sldMk cId="3272920175" sldId="409"/>
            <ac:picMk id="2052" creationId="{E45AC1B4-9E8B-4C0E-AB5D-B10803E4496E}"/>
          </ac:picMkLst>
        </pc:picChg>
      </pc:sldChg>
      <pc:sldChg chg="del">
        <pc:chgData name="Marianne Hatzopoulou" userId="11d44c6d-18e7-438c-8a87-7dc58e4dd39f" providerId="ADAL" clId="{6422CEE9-DA03-42C3-9B51-BF825D372D25}" dt="2023-03-22T22:26:14.759" v="77" actId="47"/>
        <pc:sldMkLst>
          <pc:docMk/>
          <pc:sldMk cId="2111045648" sldId="410"/>
        </pc:sldMkLst>
      </pc:sldChg>
      <pc:sldChg chg="addSp delSp modSp mod ord">
        <pc:chgData name="Marianne Hatzopoulou" userId="11d44c6d-18e7-438c-8a87-7dc58e4dd39f" providerId="ADAL" clId="{6422CEE9-DA03-42C3-9B51-BF825D372D25}" dt="2023-03-27T20:16:10.167" v="2957"/>
        <pc:sldMkLst>
          <pc:docMk/>
          <pc:sldMk cId="2775730491" sldId="411"/>
        </pc:sldMkLst>
        <pc:spChg chg="mod">
          <ac:chgData name="Marianne Hatzopoulou" userId="11d44c6d-18e7-438c-8a87-7dc58e4dd39f" providerId="ADAL" clId="{6422CEE9-DA03-42C3-9B51-BF825D372D25}" dt="2023-03-27T15:37:11.263" v="1328" actId="1076"/>
          <ac:spMkLst>
            <pc:docMk/>
            <pc:sldMk cId="2775730491" sldId="411"/>
            <ac:spMk id="2" creationId="{8AB9E01D-D2BF-45EC-ACA2-7E4BB0E645F0}"/>
          </ac:spMkLst>
        </pc:spChg>
        <pc:spChg chg="del">
          <ac:chgData name="Marianne Hatzopoulou" userId="11d44c6d-18e7-438c-8a87-7dc58e4dd39f" providerId="ADAL" clId="{6422CEE9-DA03-42C3-9B51-BF825D372D25}" dt="2023-03-27T15:36:36.279" v="1321" actId="478"/>
          <ac:spMkLst>
            <pc:docMk/>
            <pc:sldMk cId="2775730491" sldId="411"/>
            <ac:spMk id="5" creationId="{1C85D905-C531-4764-B757-FEFBCB054865}"/>
          </ac:spMkLst>
        </pc:spChg>
        <pc:graphicFrameChg chg="add del mod">
          <ac:chgData name="Marianne Hatzopoulou" userId="11d44c6d-18e7-438c-8a87-7dc58e4dd39f" providerId="ADAL" clId="{6422CEE9-DA03-42C3-9B51-BF825D372D25}" dt="2023-03-27T15:44:50.318" v="1475"/>
          <ac:graphicFrameMkLst>
            <pc:docMk/>
            <pc:sldMk cId="2775730491" sldId="411"/>
            <ac:graphicFrameMk id="9" creationId="{7983FA92-42AA-D5F6-EB11-CEA60A6EBE05}"/>
          </ac:graphicFrameMkLst>
        </pc:graphicFrameChg>
        <pc:graphicFrameChg chg="add del modGraphic">
          <ac:chgData name="Marianne Hatzopoulou" userId="11d44c6d-18e7-438c-8a87-7dc58e4dd39f" providerId="ADAL" clId="{6422CEE9-DA03-42C3-9B51-BF825D372D25}" dt="2023-03-27T15:51:48.049" v="1498" actId="478"/>
          <ac:graphicFrameMkLst>
            <pc:docMk/>
            <pc:sldMk cId="2775730491" sldId="411"/>
            <ac:graphicFrameMk id="11" creationId="{BACF1E1B-D02C-BE87-CD3F-FCC74E71390D}"/>
          </ac:graphicFrameMkLst>
        </pc:graphicFrameChg>
        <pc:picChg chg="add del mod">
          <ac:chgData name="Marianne Hatzopoulou" userId="11d44c6d-18e7-438c-8a87-7dc58e4dd39f" providerId="ADAL" clId="{6422CEE9-DA03-42C3-9B51-BF825D372D25}" dt="2023-03-27T15:44:51.114" v="1476" actId="478"/>
          <ac:picMkLst>
            <pc:docMk/>
            <pc:sldMk cId="2775730491" sldId="411"/>
            <ac:picMk id="3" creationId="{2E358EBF-7DFF-390D-50C5-4B45559C52E9}"/>
          </ac:picMkLst>
        </pc:picChg>
        <pc:picChg chg="del">
          <ac:chgData name="Marianne Hatzopoulou" userId="11d44c6d-18e7-438c-8a87-7dc58e4dd39f" providerId="ADAL" clId="{6422CEE9-DA03-42C3-9B51-BF825D372D25}" dt="2023-03-27T15:34:58.203" v="1311" actId="478"/>
          <ac:picMkLst>
            <pc:docMk/>
            <pc:sldMk cId="2775730491" sldId="411"/>
            <ac:picMk id="4" creationId="{0AF20DA9-CB1B-4729-BF15-2CF8E79772E4}"/>
          </ac:picMkLst>
        </pc:picChg>
        <pc:picChg chg="add del mod">
          <ac:chgData name="Marianne Hatzopoulou" userId="11d44c6d-18e7-438c-8a87-7dc58e4dd39f" providerId="ADAL" clId="{6422CEE9-DA03-42C3-9B51-BF825D372D25}" dt="2023-03-27T15:35:39.438" v="1316" actId="478"/>
          <ac:picMkLst>
            <pc:docMk/>
            <pc:sldMk cId="2775730491" sldId="411"/>
            <ac:picMk id="6" creationId="{C00DFBBD-D9D4-C0A4-1A80-E7CB9A5B4D0C}"/>
          </ac:picMkLst>
        </pc:picChg>
        <pc:picChg chg="add del mod">
          <ac:chgData name="Marianne Hatzopoulou" userId="11d44c6d-18e7-438c-8a87-7dc58e4dd39f" providerId="ADAL" clId="{6422CEE9-DA03-42C3-9B51-BF825D372D25}" dt="2023-03-27T15:36:05.612" v="1319" actId="478"/>
          <ac:picMkLst>
            <pc:docMk/>
            <pc:sldMk cId="2775730491" sldId="411"/>
            <ac:picMk id="7" creationId="{CAD64101-AB7C-1AF0-76BE-BBB1C1D24021}"/>
          </ac:picMkLst>
        </pc:picChg>
        <pc:picChg chg="add del mod">
          <ac:chgData name="Marianne Hatzopoulou" userId="11d44c6d-18e7-438c-8a87-7dc58e4dd39f" providerId="ADAL" clId="{6422CEE9-DA03-42C3-9B51-BF825D372D25}" dt="2023-03-27T15:44:51.114" v="1476" actId="478"/>
          <ac:picMkLst>
            <pc:docMk/>
            <pc:sldMk cId="2775730491" sldId="411"/>
            <ac:picMk id="8" creationId="{0ED7C638-5495-6B3B-C99D-66FEB6CF3405}"/>
          </ac:picMkLst>
        </pc:picChg>
        <pc:picChg chg="add del mod">
          <ac:chgData name="Marianne Hatzopoulou" userId="11d44c6d-18e7-438c-8a87-7dc58e4dd39f" providerId="ADAL" clId="{6422CEE9-DA03-42C3-9B51-BF825D372D25}" dt="2023-03-27T15:44:50.318" v="1475"/>
          <ac:picMkLst>
            <pc:docMk/>
            <pc:sldMk cId="2775730491" sldId="411"/>
            <ac:picMk id="2049" creationId="{EAF5A1B2-E04D-9FF4-41D0-807AE06E0185}"/>
          </ac:picMkLst>
        </pc:picChg>
        <pc:picChg chg="add del mod">
          <ac:chgData name="Marianne Hatzopoulou" userId="11d44c6d-18e7-438c-8a87-7dc58e4dd39f" providerId="ADAL" clId="{6422CEE9-DA03-42C3-9B51-BF825D372D25}" dt="2023-03-27T15:44:50.318" v="1475"/>
          <ac:picMkLst>
            <pc:docMk/>
            <pc:sldMk cId="2775730491" sldId="411"/>
            <ac:picMk id="2050" creationId="{18E1D844-C423-7955-CC16-05E365F32F70}"/>
          </ac:picMkLst>
        </pc:picChg>
        <pc:picChg chg="add del mod">
          <ac:chgData name="Marianne Hatzopoulou" userId="11d44c6d-18e7-438c-8a87-7dc58e4dd39f" providerId="ADAL" clId="{6422CEE9-DA03-42C3-9B51-BF825D372D25}" dt="2023-03-27T15:44:50.318" v="1475"/>
          <ac:picMkLst>
            <pc:docMk/>
            <pc:sldMk cId="2775730491" sldId="411"/>
            <ac:picMk id="2051" creationId="{67CCC987-9B52-5270-B900-CF1223B59C83}"/>
          </ac:picMkLst>
        </pc:picChg>
      </pc:sldChg>
      <pc:sldChg chg="del">
        <pc:chgData name="Marianne Hatzopoulou" userId="11d44c6d-18e7-438c-8a87-7dc58e4dd39f" providerId="ADAL" clId="{6422CEE9-DA03-42C3-9B51-BF825D372D25}" dt="2023-03-27T15:45:27.606" v="1477" actId="47"/>
        <pc:sldMkLst>
          <pc:docMk/>
          <pc:sldMk cId="3957630534" sldId="412"/>
        </pc:sldMkLst>
      </pc:sldChg>
      <pc:sldChg chg="del">
        <pc:chgData name="Marianne Hatzopoulou" userId="11d44c6d-18e7-438c-8a87-7dc58e4dd39f" providerId="ADAL" clId="{6422CEE9-DA03-42C3-9B51-BF825D372D25}" dt="2023-03-27T15:38:21.796" v="1330" actId="47"/>
        <pc:sldMkLst>
          <pc:docMk/>
          <pc:sldMk cId="1238037937" sldId="413"/>
        </pc:sldMkLst>
      </pc:sldChg>
      <pc:sldChg chg="del">
        <pc:chgData name="Marianne Hatzopoulou" userId="11d44c6d-18e7-438c-8a87-7dc58e4dd39f" providerId="ADAL" clId="{6422CEE9-DA03-42C3-9B51-BF825D372D25}" dt="2023-03-27T15:38:25.099" v="1331" actId="47"/>
        <pc:sldMkLst>
          <pc:docMk/>
          <pc:sldMk cId="2004764386" sldId="414"/>
        </pc:sldMkLst>
      </pc:sldChg>
      <pc:sldChg chg="del">
        <pc:chgData name="Marianne Hatzopoulou" userId="11d44c6d-18e7-438c-8a87-7dc58e4dd39f" providerId="ADAL" clId="{6422CEE9-DA03-42C3-9B51-BF825D372D25}" dt="2023-03-27T15:38:27.016" v="1332" actId="47"/>
        <pc:sldMkLst>
          <pc:docMk/>
          <pc:sldMk cId="768921961" sldId="416"/>
        </pc:sldMkLst>
      </pc:sldChg>
      <pc:sldChg chg="del">
        <pc:chgData name="Marianne Hatzopoulou" userId="11d44c6d-18e7-438c-8a87-7dc58e4dd39f" providerId="ADAL" clId="{6422CEE9-DA03-42C3-9B51-BF825D372D25}" dt="2023-03-27T15:38:30.717" v="1333" actId="47"/>
        <pc:sldMkLst>
          <pc:docMk/>
          <pc:sldMk cId="2471748023" sldId="419"/>
        </pc:sldMkLst>
      </pc:sldChg>
      <pc:sldChg chg="modSp mod">
        <pc:chgData name="Marianne Hatzopoulou" userId="11d44c6d-18e7-438c-8a87-7dc58e4dd39f" providerId="ADAL" clId="{6422CEE9-DA03-42C3-9B51-BF825D372D25}" dt="2023-03-27T15:47:06.661" v="1494" actId="1076"/>
        <pc:sldMkLst>
          <pc:docMk/>
          <pc:sldMk cId="1276940997" sldId="421"/>
        </pc:sldMkLst>
        <pc:spChg chg="mod">
          <ac:chgData name="Marianne Hatzopoulou" userId="11d44c6d-18e7-438c-8a87-7dc58e4dd39f" providerId="ADAL" clId="{6422CEE9-DA03-42C3-9B51-BF825D372D25}" dt="2023-03-27T15:46:24.835" v="1487" actId="1076"/>
          <ac:spMkLst>
            <pc:docMk/>
            <pc:sldMk cId="1276940997" sldId="421"/>
            <ac:spMk id="2" creationId="{F01A59D5-8CA8-4DFF-A52B-D3B5A3613AB2}"/>
          </ac:spMkLst>
        </pc:spChg>
        <pc:picChg chg="mod">
          <ac:chgData name="Marianne Hatzopoulou" userId="11d44c6d-18e7-438c-8a87-7dc58e4dd39f" providerId="ADAL" clId="{6422CEE9-DA03-42C3-9B51-BF825D372D25}" dt="2023-03-27T15:47:04.869" v="1493" actId="1076"/>
          <ac:picMkLst>
            <pc:docMk/>
            <pc:sldMk cId="1276940997" sldId="421"/>
            <ac:picMk id="5" creationId="{10E207C8-ED8E-43DD-9D5F-C1A1615C3B26}"/>
          </ac:picMkLst>
        </pc:picChg>
        <pc:picChg chg="mod">
          <ac:chgData name="Marianne Hatzopoulou" userId="11d44c6d-18e7-438c-8a87-7dc58e4dd39f" providerId="ADAL" clId="{6422CEE9-DA03-42C3-9B51-BF825D372D25}" dt="2023-03-27T15:47:06.661" v="1494" actId="1076"/>
          <ac:picMkLst>
            <pc:docMk/>
            <pc:sldMk cId="1276940997" sldId="421"/>
            <ac:picMk id="3074" creationId="{3463D4C3-81D8-4F80-BBCF-22CCD9111BA1}"/>
          </ac:picMkLst>
        </pc:picChg>
      </pc:sldChg>
      <pc:sldChg chg="del">
        <pc:chgData name="Marianne Hatzopoulou" userId="11d44c6d-18e7-438c-8a87-7dc58e4dd39f" providerId="ADAL" clId="{6422CEE9-DA03-42C3-9B51-BF825D372D25}" dt="2023-03-27T15:38:42.345" v="1334" actId="47"/>
        <pc:sldMkLst>
          <pc:docMk/>
          <pc:sldMk cId="895849278" sldId="422"/>
        </pc:sldMkLst>
      </pc:sldChg>
      <pc:sldChg chg="del">
        <pc:chgData name="Marianne Hatzopoulou" userId="11d44c6d-18e7-438c-8a87-7dc58e4dd39f" providerId="ADAL" clId="{6422CEE9-DA03-42C3-9B51-BF825D372D25}" dt="2023-03-27T17:00:54.606" v="2594" actId="47"/>
        <pc:sldMkLst>
          <pc:docMk/>
          <pc:sldMk cId="1663909949" sldId="780"/>
        </pc:sldMkLst>
      </pc:sldChg>
      <pc:sldChg chg="del">
        <pc:chgData name="Marianne Hatzopoulou" userId="11d44c6d-18e7-438c-8a87-7dc58e4dd39f" providerId="ADAL" clId="{6422CEE9-DA03-42C3-9B51-BF825D372D25}" dt="2023-03-27T16:50:11.266" v="2461" actId="47"/>
        <pc:sldMkLst>
          <pc:docMk/>
          <pc:sldMk cId="1373377608" sldId="804"/>
        </pc:sldMkLst>
      </pc:sldChg>
      <pc:sldChg chg="del">
        <pc:chgData name="Marianne Hatzopoulou" userId="11d44c6d-18e7-438c-8a87-7dc58e4dd39f" providerId="ADAL" clId="{6422CEE9-DA03-42C3-9B51-BF825D372D25}" dt="2023-03-27T16:50:14.326" v="2464" actId="47"/>
        <pc:sldMkLst>
          <pc:docMk/>
          <pc:sldMk cId="1713511519" sldId="863"/>
        </pc:sldMkLst>
      </pc:sldChg>
      <pc:sldChg chg="addSp delSp modSp mod ord">
        <pc:chgData name="Marianne Hatzopoulou" userId="11d44c6d-18e7-438c-8a87-7dc58e4dd39f" providerId="ADAL" clId="{6422CEE9-DA03-42C3-9B51-BF825D372D25}" dt="2023-03-27T16:18:17.985" v="1719" actId="1076"/>
        <pc:sldMkLst>
          <pc:docMk/>
          <pc:sldMk cId="2737711644" sldId="864"/>
        </pc:sldMkLst>
        <pc:spChg chg="mod">
          <ac:chgData name="Marianne Hatzopoulou" userId="11d44c6d-18e7-438c-8a87-7dc58e4dd39f" providerId="ADAL" clId="{6422CEE9-DA03-42C3-9B51-BF825D372D25}" dt="2023-03-27T16:17:55.677" v="1713" actId="14100"/>
          <ac:spMkLst>
            <pc:docMk/>
            <pc:sldMk cId="2737711644" sldId="864"/>
            <ac:spMk id="2" creationId="{9FF90943-F597-444F-A894-17DF19B69E1A}"/>
          </ac:spMkLst>
        </pc:spChg>
        <pc:spChg chg="del">
          <ac:chgData name="Marianne Hatzopoulou" userId="11d44c6d-18e7-438c-8a87-7dc58e4dd39f" providerId="ADAL" clId="{6422CEE9-DA03-42C3-9B51-BF825D372D25}" dt="2023-03-27T16:16:51.311" v="1625" actId="478"/>
          <ac:spMkLst>
            <pc:docMk/>
            <pc:sldMk cId="2737711644" sldId="864"/>
            <ac:spMk id="3" creationId="{ED370E26-FA42-4B20-9513-A8BA3121AB37}"/>
          </ac:spMkLst>
        </pc:spChg>
        <pc:spChg chg="mod">
          <ac:chgData name="Marianne Hatzopoulou" userId="11d44c6d-18e7-438c-8a87-7dc58e4dd39f" providerId="ADAL" clId="{6422CEE9-DA03-42C3-9B51-BF825D372D25}" dt="2023-03-27T16:18:11.600" v="1718" actId="1076"/>
          <ac:spMkLst>
            <pc:docMk/>
            <pc:sldMk cId="2737711644" sldId="864"/>
            <ac:spMk id="23" creationId="{532FD37B-6761-44B2-9F33-86C6D8297334}"/>
          </ac:spMkLst>
        </pc:spChg>
        <pc:grpChg chg="mod">
          <ac:chgData name="Marianne Hatzopoulou" userId="11d44c6d-18e7-438c-8a87-7dc58e4dd39f" providerId="ADAL" clId="{6422CEE9-DA03-42C3-9B51-BF825D372D25}" dt="2023-03-27T16:17:29.215" v="1629" actId="1076"/>
          <ac:grpSpMkLst>
            <pc:docMk/>
            <pc:sldMk cId="2737711644" sldId="864"/>
            <ac:grpSpMk id="5" creationId="{DC1BBF27-BED9-48AD-9F3B-B1A01D8D9CFC}"/>
          </ac:grpSpMkLst>
        </pc:grpChg>
        <pc:picChg chg="add mod">
          <ac:chgData name="Marianne Hatzopoulou" userId="11d44c6d-18e7-438c-8a87-7dc58e4dd39f" providerId="ADAL" clId="{6422CEE9-DA03-42C3-9B51-BF825D372D25}" dt="2023-03-27T16:18:17.985" v="1719" actId="1076"/>
          <ac:picMkLst>
            <pc:docMk/>
            <pc:sldMk cId="2737711644" sldId="864"/>
            <ac:picMk id="4" creationId="{93EA8F88-D1D4-E8F6-BD5E-5B50D3AE5C60}"/>
          </ac:picMkLst>
        </pc:picChg>
        <pc:picChg chg="del">
          <ac:chgData name="Marianne Hatzopoulou" userId="11d44c6d-18e7-438c-8a87-7dc58e4dd39f" providerId="ADAL" clId="{6422CEE9-DA03-42C3-9B51-BF825D372D25}" dt="2023-03-27T16:16:38.009" v="1622" actId="478"/>
          <ac:picMkLst>
            <pc:docMk/>
            <pc:sldMk cId="2737711644" sldId="864"/>
            <ac:picMk id="24" creationId="{5E03FCC4-8B28-416C-B60F-AC29C4AC8AF3}"/>
          </ac:picMkLst>
        </pc:picChg>
      </pc:sldChg>
      <pc:sldChg chg="delSp del mod ord">
        <pc:chgData name="Marianne Hatzopoulou" userId="11d44c6d-18e7-438c-8a87-7dc58e4dd39f" providerId="ADAL" clId="{6422CEE9-DA03-42C3-9B51-BF825D372D25}" dt="2023-03-27T16:50:15.254" v="2465" actId="47"/>
        <pc:sldMkLst>
          <pc:docMk/>
          <pc:sldMk cId="1685135644" sldId="865"/>
        </pc:sldMkLst>
        <pc:picChg chg="del">
          <ac:chgData name="Marianne Hatzopoulou" userId="11d44c6d-18e7-438c-8a87-7dc58e4dd39f" providerId="ADAL" clId="{6422CEE9-DA03-42C3-9B51-BF825D372D25}" dt="2023-03-27T16:14:42.848" v="1613" actId="478"/>
          <ac:picMkLst>
            <pc:docMk/>
            <pc:sldMk cId="1685135644" sldId="865"/>
            <ac:picMk id="31" creationId="{13D26778-77DB-479B-A118-CBDCF4FC0832}"/>
          </ac:picMkLst>
        </pc:picChg>
      </pc:sldChg>
      <pc:sldChg chg="delSp modSp mod">
        <pc:chgData name="Marianne Hatzopoulou" userId="11d44c6d-18e7-438c-8a87-7dc58e4dd39f" providerId="ADAL" clId="{6422CEE9-DA03-42C3-9B51-BF825D372D25}" dt="2023-03-27T16:57:27.044" v="2486" actId="1076"/>
        <pc:sldMkLst>
          <pc:docMk/>
          <pc:sldMk cId="2148343834" sldId="869"/>
        </pc:sldMkLst>
        <pc:spChg chg="del">
          <ac:chgData name="Marianne Hatzopoulou" userId="11d44c6d-18e7-438c-8a87-7dc58e4dd39f" providerId="ADAL" clId="{6422CEE9-DA03-42C3-9B51-BF825D372D25}" dt="2023-03-27T16:49:23.701" v="2389" actId="478"/>
          <ac:spMkLst>
            <pc:docMk/>
            <pc:sldMk cId="2148343834" sldId="869"/>
            <ac:spMk id="7" creationId="{6ED72B80-56D8-4C9F-84A6-8B42957CA60E}"/>
          </ac:spMkLst>
        </pc:spChg>
        <pc:spChg chg="del">
          <ac:chgData name="Marianne Hatzopoulou" userId="11d44c6d-18e7-438c-8a87-7dc58e4dd39f" providerId="ADAL" clId="{6422CEE9-DA03-42C3-9B51-BF825D372D25}" dt="2023-03-27T16:49:23.701" v="2389" actId="478"/>
          <ac:spMkLst>
            <pc:docMk/>
            <pc:sldMk cId="2148343834" sldId="869"/>
            <ac:spMk id="8" creationId="{755AA344-5810-480F-AACE-0EBE75ECE143}"/>
          </ac:spMkLst>
        </pc:spChg>
        <pc:spChg chg="del mod">
          <ac:chgData name="Marianne Hatzopoulou" userId="11d44c6d-18e7-438c-8a87-7dc58e4dd39f" providerId="ADAL" clId="{6422CEE9-DA03-42C3-9B51-BF825D372D25}" dt="2023-03-27T16:56:53.245" v="2471" actId="478"/>
          <ac:spMkLst>
            <pc:docMk/>
            <pc:sldMk cId="2148343834" sldId="869"/>
            <ac:spMk id="25" creationId="{474E8BDA-D3D2-4A56-BE87-95E83EF5BAD7}"/>
          </ac:spMkLst>
        </pc:spChg>
        <pc:spChg chg="del">
          <ac:chgData name="Marianne Hatzopoulou" userId="11d44c6d-18e7-438c-8a87-7dc58e4dd39f" providerId="ADAL" clId="{6422CEE9-DA03-42C3-9B51-BF825D372D25}" dt="2023-03-27T16:49:27.372" v="2390" actId="478"/>
          <ac:spMkLst>
            <pc:docMk/>
            <pc:sldMk cId="2148343834" sldId="869"/>
            <ac:spMk id="26" creationId="{91584BB7-835C-4856-9360-D9785500CF3F}"/>
          </ac:spMkLst>
        </pc:spChg>
        <pc:spChg chg="mod">
          <ac:chgData name="Marianne Hatzopoulou" userId="11d44c6d-18e7-438c-8a87-7dc58e4dd39f" providerId="ADAL" clId="{6422CEE9-DA03-42C3-9B51-BF825D372D25}" dt="2023-03-27T16:50:06.993" v="2460" actId="20577"/>
          <ac:spMkLst>
            <pc:docMk/>
            <pc:sldMk cId="2148343834" sldId="869"/>
            <ac:spMk id="27" creationId="{96D529CE-3F58-48A7-BC3C-715F56C2000F}"/>
          </ac:spMkLst>
        </pc:spChg>
        <pc:spChg chg="mod">
          <ac:chgData name="Marianne Hatzopoulou" userId="11d44c6d-18e7-438c-8a87-7dc58e4dd39f" providerId="ADAL" clId="{6422CEE9-DA03-42C3-9B51-BF825D372D25}" dt="2023-03-27T16:57:27.044" v="2486" actId="1076"/>
          <ac:spMkLst>
            <pc:docMk/>
            <pc:sldMk cId="2148343834" sldId="869"/>
            <ac:spMk id="29" creationId="{78077229-6F20-4558-883C-33CE7F3BEB02}"/>
          </ac:spMkLst>
        </pc:spChg>
        <pc:spChg chg="del">
          <ac:chgData name="Marianne Hatzopoulou" userId="11d44c6d-18e7-438c-8a87-7dc58e4dd39f" providerId="ADAL" clId="{6422CEE9-DA03-42C3-9B51-BF825D372D25}" dt="2023-03-27T16:49:30.690" v="2391" actId="478"/>
          <ac:spMkLst>
            <pc:docMk/>
            <pc:sldMk cId="2148343834" sldId="869"/>
            <ac:spMk id="30" creationId="{36C3CD98-4F1B-4652-B14F-F1182CCBBD8A}"/>
          </ac:spMkLst>
        </pc:spChg>
        <pc:grpChg chg="del">
          <ac:chgData name="Marianne Hatzopoulou" userId="11d44c6d-18e7-438c-8a87-7dc58e4dd39f" providerId="ADAL" clId="{6422CEE9-DA03-42C3-9B51-BF825D372D25}" dt="2023-03-27T16:49:23.701" v="2389" actId="478"/>
          <ac:grpSpMkLst>
            <pc:docMk/>
            <pc:sldMk cId="2148343834" sldId="869"/>
            <ac:grpSpMk id="10" creationId="{A693E1A7-549B-4B8E-9E28-B1FE209FA1E8}"/>
          </ac:grpSpMkLst>
        </pc:grpChg>
        <pc:grpChg chg="del">
          <ac:chgData name="Marianne Hatzopoulou" userId="11d44c6d-18e7-438c-8a87-7dc58e4dd39f" providerId="ADAL" clId="{6422CEE9-DA03-42C3-9B51-BF825D372D25}" dt="2023-03-27T16:49:27.372" v="2390" actId="478"/>
          <ac:grpSpMkLst>
            <pc:docMk/>
            <pc:sldMk cId="2148343834" sldId="869"/>
            <ac:grpSpMk id="14" creationId="{120FA3DF-6D84-498B-96E3-65360D538CB3}"/>
          </ac:grpSpMkLst>
        </pc:grpChg>
        <pc:grpChg chg="del mod">
          <ac:chgData name="Marianne Hatzopoulou" userId="11d44c6d-18e7-438c-8a87-7dc58e4dd39f" providerId="ADAL" clId="{6422CEE9-DA03-42C3-9B51-BF825D372D25}" dt="2023-03-27T16:56:47.948" v="2469" actId="478"/>
          <ac:grpSpMkLst>
            <pc:docMk/>
            <pc:sldMk cId="2148343834" sldId="869"/>
            <ac:grpSpMk id="19" creationId="{2A007373-C2CD-43A4-952A-60D1AFB2C391}"/>
          </ac:grpSpMkLst>
        </pc:grpChg>
        <pc:picChg chg="mod modCrop">
          <ac:chgData name="Marianne Hatzopoulou" userId="11d44c6d-18e7-438c-8a87-7dc58e4dd39f" providerId="ADAL" clId="{6422CEE9-DA03-42C3-9B51-BF825D372D25}" dt="2023-03-27T16:57:00.206" v="2473" actId="1076"/>
          <ac:picMkLst>
            <pc:docMk/>
            <pc:sldMk cId="2148343834" sldId="869"/>
            <ac:picMk id="5" creationId="{484E28CA-CA2A-40D6-A245-C075C878BDB5}"/>
          </ac:picMkLst>
        </pc:picChg>
        <pc:cxnChg chg="del">
          <ac:chgData name="Marianne Hatzopoulou" userId="11d44c6d-18e7-438c-8a87-7dc58e4dd39f" providerId="ADAL" clId="{6422CEE9-DA03-42C3-9B51-BF825D372D25}" dt="2023-03-27T16:49:23.701" v="2389" actId="478"/>
          <ac:cxnSpMkLst>
            <pc:docMk/>
            <pc:sldMk cId="2148343834" sldId="869"/>
            <ac:cxnSpMk id="6" creationId="{32B0A689-D600-4C33-BE7C-D279794B2A45}"/>
          </ac:cxnSpMkLst>
        </pc:cxnChg>
        <pc:cxnChg chg="del mod">
          <ac:chgData name="Marianne Hatzopoulou" userId="11d44c6d-18e7-438c-8a87-7dc58e4dd39f" providerId="ADAL" clId="{6422CEE9-DA03-42C3-9B51-BF825D372D25}" dt="2023-03-27T16:56:55.313" v="2472" actId="478"/>
          <ac:cxnSpMkLst>
            <pc:docMk/>
            <pc:sldMk cId="2148343834" sldId="869"/>
            <ac:cxnSpMk id="24" creationId="{3EABCCC7-79B0-48D6-BF58-9524FCA69F77}"/>
          </ac:cxnSpMkLst>
        </pc:cxnChg>
      </pc:sldChg>
      <pc:sldChg chg="del">
        <pc:chgData name="Marianne Hatzopoulou" userId="11d44c6d-18e7-438c-8a87-7dc58e4dd39f" providerId="ADAL" clId="{6422CEE9-DA03-42C3-9B51-BF825D372D25}" dt="2023-03-27T16:50:12.074" v="2462" actId="47"/>
        <pc:sldMkLst>
          <pc:docMk/>
          <pc:sldMk cId="4058988145" sldId="890"/>
        </pc:sldMkLst>
      </pc:sldChg>
      <pc:sldChg chg="del">
        <pc:chgData name="Marianne Hatzopoulou" userId="11d44c6d-18e7-438c-8a87-7dc58e4dd39f" providerId="ADAL" clId="{6422CEE9-DA03-42C3-9B51-BF825D372D25}" dt="2023-03-27T16:50:13.095" v="2463" actId="47"/>
        <pc:sldMkLst>
          <pc:docMk/>
          <pc:sldMk cId="2184073235" sldId="908"/>
        </pc:sldMkLst>
      </pc:sldChg>
      <pc:sldChg chg="delSp del mod">
        <pc:chgData name="Marianne Hatzopoulou" userId="11d44c6d-18e7-438c-8a87-7dc58e4dd39f" providerId="ADAL" clId="{6422CEE9-DA03-42C3-9B51-BF825D372D25}" dt="2023-03-27T17:00:22.436" v="2592" actId="47"/>
        <pc:sldMkLst>
          <pc:docMk/>
          <pc:sldMk cId="2569652931" sldId="909"/>
        </pc:sldMkLst>
        <pc:spChg chg="del">
          <ac:chgData name="Marianne Hatzopoulou" userId="11d44c6d-18e7-438c-8a87-7dc58e4dd39f" providerId="ADAL" clId="{6422CEE9-DA03-42C3-9B51-BF825D372D25}" dt="2023-03-27T16:57:50.909" v="2487" actId="21"/>
          <ac:spMkLst>
            <pc:docMk/>
            <pc:sldMk cId="2569652931" sldId="909"/>
            <ac:spMk id="66" creationId="{2904BCE5-8CF4-4EB8-A65E-A77009B486DD}"/>
          </ac:spMkLst>
        </pc:spChg>
        <pc:picChg chg="del">
          <ac:chgData name="Marianne Hatzopoulou" userId="11d44c6d-18e7-438c-8a87-7dc58e4dd39f" providerId="ADAL" clId="{6422CEE9-DA03-42C3-9B51-BF825D372D25}" dt="2023-03-27T16:57:50.909" v="2487" actId="21"/>
          <ac:picMkLst>
            <pc:docMk/>
            <pc:sldMk cId="2569652931" sldId="909"/>
            <ac:picMk id="9" creationId="{446643F1-D962-4E95-B01A-F839603EC589}"/>
          </ac:picMkLst>
        </pc:picChg>
      </pc:sldChg>
      <pc:sldChg chg="del">
        <pc:chgData name="Marianne Hatzopoulou" userId="11d44c6d-18e7-438c-8a87-7dc58e4dd39f" providerId="ADAL" clId="{6422CEE9-DA03-42C3-9B51-BF825D372D25}" dt="2023-03-27T17:02:17.090" v="2597" actId="47"/>
        <pc:sldMkLst>
          <pc:docMk/>
          <pc:sldMk cId="923747061" sldId="910"/>
        </pc:sldMkLst>
      </pc:sldChg>
      <pc:sldChg chg="del">
        <pc:chgData name="Marianne Hatzopoulou" userId="11d44c6d-18e7-438c-8a87-7dc58e4dd39f" providerId="ADAL" clId="{6422CEE9-DA03-42C3-9B51-BF825D372D25}" dt="2023-03-27T17:00:56.141" v="2595" actId="47"/>
        <pc:sldMkLst>
          <pc:docMk/>
          <pc:sldMk cId="490995525" sldId="940"/>
        </pc:sldMkLst>
      </pc:sldChg>
      <pc:sldChg chg="addSp delSp modSp mod">
        <pc:chgData name="Marianne Hatzopoulou" userId="11d44c6d-18e7-438c-8a87-7dc58e4dd39f" providerId="ADAL" clId="{6422CEE9-DA03-42C3-9B51-BF825D372D25}" dt="2023-03-23T21:32:06.766" v="166" actId="1076"/>
        <pc:sldMkLst>
          <pc:docMk/>
          <pc:sldMk cId="2988856185" sldId="944"/>
        </pc:sldMkLst>
        <pc:spChg chg="mod">
          <ac:chgData name="Marianne Hatzopoulou" userId="11d44c6d-18e7-438c-8a87-7dc58e4dd39f" providerId="ADAL" clId="{6422CEE9-DA03-42C3-9B51-BF825D372D25}" dt="2023-03-23T21:32:06.766" v="166" actId="1076"/>
          <ac:spMkLst>
            <pc:docMk/>
            <pc:sldMk cId="2988856185" sldId="944"/>
            <ac:spMk id="8" creationId="{7E4C5AC3-6005-4285-8A36-A7A7282BC6D6}"/>
          </ac:spMkLst>
        </pc:spChg>
        <pc:picChg chg="add mod">
          <ac:chgData name="Marianne Hatzopoulou" userId="11d44c6d-18e7-438c-8a87-7dc58e4dd39f" providerId="ADAL" clId="{6422CEE9-DA03-42C3-9B51-BF825D372D25}" dt="2023-03-23T21:32:00.088" v="165" actId="1076"/>
          <ac:picMkLst>
            <pc:docMk/>
            <pc:sldMk cId="2988856185" sldId="944"/>
            <ac:picMk id="3" creationId="{3DC62F9C-1645-1F00-886B-7B0807C76D37}"/>
          </ac:picMkLst>
        </pc:picChg>
        <pc:picChg chg="del">
          <ac:chgData name="Marianne Hatzopoulou" userId="11d44c6d-18e7-438c-8a87-7dc58e4dd39f" providerId="ADAL" clId="{6422CEE9-DA03-42C3-9B51-BF825D372D25}" dt="2023-03-23T21:31:11.253" v="156" actId="478"/>
          <ac:picMkLst>
            <pc:docMk/>
            <pc:sldMk cId="2988856185" sldId="944"/>
            <ac:picMk id="6" creationId="{C213FF2B-DE61-4FB0-A427-5665B27D31A6}"/>
          </ac:picMkLst>
        </pc:picChg>
        <pc:picChg chg="del">
          <ac:chgData name="Marianne Hatzopoulou" userId="11d44c6d-18e7-438c-8a87-7dc58e4dd39f" providerId="ADAL" clId="{6422CEE9-DA03-42C3-9B51-BF825D372D25}" dt="2023-03-23T21:31:13.670" v="157" actId="478"/>
          <ac:picMkLst>
            <pc:docMk/>
            <pc:sldMk cId="2988856185" sldId="944"/>
            <ac:picMk id="7" creationId="{BEF7F44F-A8A1-4635-8915-8A2D92123D93}"/>
          </ac:picMkLst>
        </pc:picChg>
      </pc:sldChg>
      <pc:sldChg chg="addSp delSp modSp mod">
        <pc:chgData name="Marianne Hatzopoulou" userId="11d44c6d-18e7-438c-8a87-7dc58e4dd39f" providerId="ADAL" clId="{6422CEE9-DA03-42C3-9B51-BF825D372D25}" dt="2023-03-30T13:30:19.567" v="3066"/>
        <pc:sldMkLst>
          <pc:docMk/>
          <pc:sldMk cId="3554938424" sldId="945"/>
        </pc:sldMkLst>
        <pc:spChg chg="add mod">
          <ac:chgData name="Marianne Hatzopoulou" userId="11d44c6d-18e7-438c-8a87-7dc58e4dd39f" providerId="ADAL" clId="{6422CEE9-DA03-42C3-9B51-BF825D372D25}" dt="2023-03-23T21:34:35.919" v="185" actId="1076"/>
          <ac:spMkLst>
            <pc:docMk/>
            <pc:sldMk cId="3554938424" sldId="945"/>
            <ac:spMk id="5" creationId="{6F3719B2-3DF2-27D3-FF7E-2DE6383D3E17}"/>
          </ac:spMkLst>
        </pc:spChg>
        <pc:spChg chg="del mod">
          <ac:chgData name="Marianne Hatzopoulou" userId="11d44c6d-18e7-438c-8a87-7dc58e4dd39f" providerId="ADAL" clId="{6422CEE9-DA03-42C3-9B51-BF825D372D25}" dt="2023-03-23T21:34:26.898" v="183" actId="478"/>
          <ac:spMkLst>
            <pc:docMk/>
            <pc:sldMk cId="3554938424" sldId="945"/>
            <ac:spMk id="10" creationId="{DF18CC3C-109A-482C-A76F-0A0B4CB422FF}"/>
          </ac:spMkLst>
        </pc:spChg>
        <pc:picChg chg="add del mod">
          <ac:chgData name="Marianne Hatzopoulou" userId="11d44c6d-18e7-438c-8a87-7dc58e4dd39f" providerId="ADAL" clId="{6422CEE9-DA03-42C3-9B51-BF825D372D25}" dt="2023-03-30T13:30:17.816" v="3065" actId="478"/>
          <ac:picMkLst>
            <pc:docMk/>
            <pc:sldMk cId="3554938424" sldId="945"/>
            <ac:picMk id="3" creationId="{D6103BD9-8810-0E24-8FD6-F4BEDEE5AC33}"/>
          </ac:picMkLst>
        </pc:picChg>
        <pc:picChg chg="add mod">
          <ac:chgData name="Marianne Hatzopoulou" userId="11d44c6d-18e7-438c-8a87-7dc58e4dd39f" providerId="ADAL" clId="{6422CEE9-DA03-42C3-9B51-BF825D372D25}" dt="2023-03-30T13:30:19.567" v="3066"/>
          <ac:picMkLst>
            <pc:docMk/>
            <pc:sldMk cId="3554938424" sldId="945"/>
            <ac:picMk id="4" creationId="{CE2752BA-216A-779F-3A0D-DEC9B0DFCEC6}"/>
          </ac:picMkLst>
        </pc:picChg>
        <pc:picChg chg="del">
          <ac:chgData name="Marianne Hatzopoulou" userId="11d44c6d-18e7-438c-8a87-7dc58e4dd39f" providerId="ADAL" clId="{6422CEE9-DA03-42C3-9B51-BF825D372D25}" dt="2023-03-23T21:32:19.737" v="167" actId="478"/>
          <ac:picMkLst>
            <pc:docMk/>
            <pc:sldMk cId="3554938424" sldId="945"/>
            <ac:picMk id="7" creationId="{BEF7F44F-A8A1-4635-8915-8A2D92123D93}"/>
          </ac:picMkLst>
        </pc:picChg>
        <pc:cxnChg chg="del ord">
          <ac:chgData name="Marianne Hatzopoulou" userId="11d44c6d-18e7-438c-8a87-7dc58e4dd39f" providerId="ADAL" clId="{6422CEE9-DA03-42C3-9B51-BF825D372D25}" dt="2023-03-23T21:36:53.097" v="187" actId="478"/>
          <ac:cxnSpMkLst>
            <pc:docMk/>
            <pc:sldMk cId="3554938424" sldId="945"/>
            <ac:cxnSpMk id="4" creationId="{0AB46A52-5DC6-4860-84A4-0F7FE4F52C70}"/>
          </ac:cxnSpMkLst>
        </pc:cxnChg>
      </pc:sldChg>
      <pc:sldChg chg="modSp mod ord">
        <pc:chgData name="Marianne Hatzopoulou" userId="11d44c6d-18e7-438c-8a87-7dc58e4dd39f" providerId="ADAL" clId="{6422CEE9-DA03-42C3-9B51-BF825D372D25}" dt="2023-03-30T14:10:25.598" v="3372" actId="20577"/>
        <pc:sldMkLst>
          <pc:docMk/>
          <pc:sldMk cId="4177506091" sldId="949"/>
        </pc:sldMkLst>
        <pc:spChg chg="mod">
          <ac:chgData name="Marianne Hatzopoulou" userId="11d44c6d-18e7-438c-8a87-7dc58e4dd39f" providerId="ADAL" clId="{6422CEE9-DA03-42C3-9B51-BF825D372D25}" dt="2023-03-23T21:59:32.633" v="677" actId="20577"/>
          <ac:spMkLst>
            <pc:docMk/>
            <pc:sldMk cId="4177506091" sldId="949"/>
            <ac:spMk id="2" creationId="{54ACDA39-0787-4EF3-88FD-B2576FD53EF3}"/>
          </ac:spMkLst>
        </pc:spChg>
        <pc:spChg chg="mod">
          <ac:chgData name="Marianne Hatzopoulou" userId="11d44c6d-18e7-438c-8a87-7dc58e4dd39f" providerId="ADAL" clId="{6422CEE9-DA03-42C3-9B51-BF825D372D25}" dt="2023-03-30T14:10:25.598" v="3372" actId="20577"/>
          <ac:spMkLst>
            <pc:docMk/>
            <pc:sldMk cId="4177506091" sldId="949"/>
            <ac:spMk id="4" creationId="{2BA72DAA-2485-4DCE-B688-D1E8FA09CB5F}"/>
          </ac:spMkLst>
        </pc:spChg>
      </pc:sldChg>
      <pc:sldChg chg="delSp del mod">
        <pc:chgData name="Marianne Hatzopoulou" userId="11d44c6d-18e7-438c-8a87-7dc58e4dd39f" providerId="ADAL" clId="{6422CEE9-DA03-42C3-9B51-BF825D372D25}" dt="2023-03-27T15:08:41.537" v="1059" actId="47"/>
        <pc:sldMkLst>
          <pc:docMk/>
          <pc:sldMk cId="1578127539" sldId="950"/>
        </pc:sldMkLst>
        <pc:picChg chg="del">
          <ac:chgData name="Marianne Hatzopoulou" userId="11d44c6d-18e7-438c-8a87-7dc58e4dd39f" providerId="ADAL" clId="{6422CEE9-DA03-42C3-9B51-BF825D372D25}" dt="2023-03-23T23:04:51.707" v="678" actId="478"/>
          <ac:picMkLst>
            <pc:docMk/>
            <pc:sldMk cId="1578127539" sldId="950"/>
            <ac:picMk id="5" creationId="{1CD83C87-9583-4E1D-A92F-3CE3CF99AED3}"/>
          </ac:picMkLst>
        </pc:picChg>
        <pc:picChg chg="del">
          <ac:chgData name="Marianne Hatzopoulou" userId="11d44c6d-18e7-438c-8a87-7dc58e4dd39f" providerId="ADAL" clId="{6422CEE9-DA03-42C3-9B51-BF825D372D25}" dt="2023-03-23T23:04:53.856" v="679" actId="478"/>
          <ac:picMkLst>
            <pc:docMk/>
            <pc:sldMk cId="1578127539" sldId="950"/>
            <ac:picMk id="7" creationId="{280A8A7C-F762-447B-A27B-62EC530080A5}"/>
          </ac:picMkLst>
        </pc:picChg>
      </pc:sldChg>
      <pc:sldChg chg="modSp mod">
        <pc:chgData name="Marianne Hatzopoulou" userId="11d44c6d-18e7-438c-8a87-7dc58e4dd39f" providerId="ADAL" clId="{6422CEE9-DA03-42C3-9B51-BF825D372D25}" dt="2023-03-27T15:25:46.811" v="1243" actId="20577"/>
        <pc:sldMkLst>
          <pc:docMk/>
          <pc:sldMk cId="3721877111" sldId="951"/>
        </pc:sldMkLst>
        <pc:spChg chg="mod">
          <ac:chgData name="Marianne Hatzopoulou" userId="11d44c6d-18e7-438c-8a87-7dc58e4dd39f" providerId="ADAL" clId="{6422CEE9-DA03-42C3-9B51-BF825D372D25}" dt="2023-03-27T15:25:46.811" v="1243" actId="20577"/>
          <ac:spMkLst>
            <pc:docMk/>
            <pc:sldMk cId="3721877111" sldId="951"/>
            <ac:spMk id="8" creationId="{AFB758E6-2FAE-41C4-B673-3FE56295512A}"/>
          </ac:spMkLst>
        </pc:spChg>
      </pc:sldChg>
      <pc:sldChg chg="add del">
        <pc:chgData name="Marianne Hatzopoulou" userId="11d44c6d-18e7-438c-8a87-7dc58e4dd39f" providerId="ADAL" clId="{6422CEE9-DA03-42C3-9B51-BF825D372D25}" dt="2023-03-27T20:41:22.908" v="3006"/>
        <pc:sldMkLst>
          <pc:docMk/>
          <pc:sldMk cId="104957033" sldId="953"/>
        </pc:sldMkLst>
      </pc:sldChg>
      <pc:sldChg chg="delSp del mod">
        <pc:chgData name="Marianne Hatzopoulou" userId="11d44c6d-18e7-438c-8a87-7dc58e4dd39f" providerId="ADAL" clId="{6422CEE9-DA03-42C3-9B51-BF825D372D25}" dt="2023-03-23T21:57:34.490" v="555" actId="47"/>
        <pc:sldMkLst>
          <pc:docMk/>
          <pc:sldMk cId="3243597998" sldId="954"/>
        </pc:sldMkLst>
        <pc:spChg chg="del">
          <ac:chgData name="Marianne Hatzopoulou" userId="11d44c6d-18e7-438c-8a87-7dc58e4dd39f" providerId="ADAL" clId="{6422CEE9-DA03-42C3-9B51-BF825D372D25}" dt="2023-03-23T21:56:23.265" v="542" actId="21"/>
          <ac:spMkLst>
            <pc:docMk/>
            <pc:sldMk cId="3243597998" sldId="954"/>
            <ac:spMk id="6" creationId="{2740304D-5547-4D25-B046-5B6F6AD05B14}"/>
          </ac:spMkLst>
        </pc:spChg>
      </pc:sldChg>
      <pc:sldChg chg="addSp delSp modSp mod">
        <pc:chgData name="Marianne Hatzopoulou" userId="11d44c6d-18e7-438c-8a87-7dc58e4dd39f" providerId="ADAL" clId="{6422CEE9-DA03-42C3-9B51-BF825D372D25}" dt="2023-03-30T14:10:08.300" v="3365" actId="1076"/>
        <pc:sldMkLst>
          <pc:docMk/>
          <pc:sldMk cId="2936180280" sldId="955"/>
        </pc:sldMkLst>
        <pc:spChg chg="mod">
          <ac:chgData name="Marianne Hatzopoulou" userId="11d44c6d-18e7-438c-8a87-7dc58e4dd39f" providerId="ADAL" clId="{6422CEE9-DA03-42C3-9B51-BF825D372D25}" dt="2023-03-30T13:45:16.016" v="3069" actId="20577"/>
          <ac:spMkLst>
            <pc:docMk/>
            <pc:sldMk cId="2936180280" sldId="955"/>
            <ac:spMk id="2" creationId="{EE817F04-8C39-4C9E-9132-64163D255DBA}"/>
          </ac:spMkLst>
        </pc:spChg>
        <pc:spChg chg="add del mod">
          <ac:chgData name="Marianne Hatzopoulou" userId="11d44c6d-18e7-438c-8a87-7dc58e4dd39f" providerId="ADAL" clId="{6422CEE9-DA03-42C3-9B51-BF825D372D25}" dt="2023-03-30T13:45:11.412" v="3067" actId="478"/>
          <ac:spMkLst>
            <pc:docMk/>
            <pc:sldMk cId="2936180280" sldId="955"/>
            <ac:spMk id="3" creationId="{AA8304BC-CC43-6D02-48FB-DC87218474F7}"/>
          </ac:spMkLst>
        </pc:spChg>
        <pc:spChg chg="add mod">
          <ac:chgData name="Marianne Hatzopoulou" userId="11d44c6d-18e7-438c-8a87-7dc58e4dd39f" providerId="ADAL" clId="{6422CEE9-DA03-42C3-9B51-BF825D372D25}" dt="2023-03-30T14:10:08.300" v="3365" actId="1076"/>
          <ac:spMkLst>
            <pc:docMk/>
            <pc:sldMk cId="2936180280" sldId="955"/>
            <ac:spMk id="9" creationId="{E4257EED-90C6-18F7-C22D-F620AE0D4920}"/>
          </ac:spMkLst>
        </pc:spChg>
        <pc:picChg chg="del mod">
          <ac:chgData name="Marianne Hatzopoulou" userId="11d44c6d-18e7-438c-8a87-7dc58e4dd39f" providerId="ADAL" clId="{6422CEE9-DA03-42C3-9B51-BF825D372D25}" dt="2023-03-30T13:46:43.550" v="3072" actId="478"/>
          <ac:picMkLst>
            <pc:docMk/>
            <pc:sldMk cId="2936180280" sldId="955"/>
            <ac:picMk id="5" creationId="{FC83E880-71C5-4689-895B-3FB26B823706}"/>
          </ac:picMkLst>
        </pc:picChg>
        <pc:picChg chg="add del mod">
          <ac:chgData name="Marianne Hatzopoulou" userId="11d44c6d-18e7-438c-8a87-7dc58e4dd39f" providerId="ADAL" clId="{6422CEE9-DA03-42C3-9B51-BF825D372D25}" dt="2023-03-30T13:48:08.574" v="3093" actId="478"/>
          <ac:picMkLst>
            <pc:docMk/>
            <pc:sldMk cId="2936180280" sldId="955"/>
            <ac:picMk id="6" creationId="{F94A4112-78B4-1AA0-3FE6-5F10B4B994CA}"/>
          </ac:picMkLst>
        </pc:picChg>
        <pc:picChg chg="add mod">
          <ac:chgData name="Marianne Hatzopoulou" userId="11d44c6d-18e7-438c-8a87-7dc58e4dd39f" providerId="ADAL" clId="{6422CEE9-DA03-42C3-9B51-BF825D372D25}" dt="2023-03-30T13:53:22.520" v="3117" actId="1076"/>
          <ac:picMkLst>
            <pc:docMk/>
            <pc:sldMk cId="2936180280" sldId="955"/>
            <ac:picMk id="8" creationId="{773AA468-89DD-1EBF-E0CB-5E1CC938AD39}"/>
          </ac:picMkLst>
        </pc:picChg>
      </pc:sldChg>
      <pc:sldChg chg="del">
        <pc:chgData name="Marianne Hatzopoulou" userId="11d44c6d-18e7-438c-8a87-7dc58e4dd39f" providerId="ADAL" clId="{6422CEE9-DA03-42C3-9B51-BF825D372D25}" dt="2023-03-27T17:00:53.584" v="2593" actId="47"/>
        <pc:sldMkLst>
          <pc:docMk/>
          <pc:sldMk cId="2611849978" sldId="959"/>
        </pc:sldMkLst>
      </pc:sldChg>
      <pc:sldChg chg="del">
        <pc:chgData name="Marianne Hatzopoulou" userId="11d44c6d-18e7-438c-8a87-7dc58e4dd39f" providerId="ADAL" clId="{6422CEE9-DA03-42C3-9B51-BF825D372D25}" dt="2023-03-22T22:27:08.387" v="78" actId="47"/>
        <pc:sldMkLst>
          <pc:docMk/>
          <pc:sldMk cId="2873496719" sldId="963"/>
        </pc:sldMkLst>
      </pc:sldChg>
      <pc:sldChg chg="del">
        <pc:chgData name="Marianne Hatzopoulou" userId="11d44c6d-18e7-438c-8a87-7dc58e4dd39f" providerId="ADAL" clId="{6422CEE9-DA03-42C3-9B51-BF825D372D25}" dt="2023-03-22T22:27:08.387" v="78" actId="47"/>
        <pc:sldMkLst>
          <pc:docMk/>
          <pc:sldMk cId="3089376027" sldId="964"/>
        </pc:sldMkLst>
      </pc:sldChg>
      <pc:sldChg chg="del">
        <pc:chgData name="Marianne Hatzopoulou" userId="11d44c6d-18e7-438c-8a87-7dc58e4dd39f" providerId="ADAL" clId="{6422CEE9-DA03-42C3-9B51-BF825D372D25}" dt="2023-03-22T22:27:08.387" v="78" actId="47"/>
        <pc:sldMkLst>
          <pc:docMk/>
          <pc:sldMk cId="2439144847" sldId="965"/>
        </pc:sldMkLst>
      </pc:sldChg>
      <pc:sldChg chg="del">
        <pc:chgData name="Marianne Hatzopoulou" userId="11d44c6d-18e7-438c-8a87-7dc58e4dd39f" providerId="ADAL" clId="{6422CEE9-DA03-42C3-9B51-BF825D372D25}" dt="2023-03-22T22:27:08.387" v="78" actId="47"/>
        <pc:sldMkLst>
          <pc:docMk/>
          <pc:sldMk cId="1810171981" sldId="967"/>
        </pc:sldMkLst>
      </pc:sldChg>
      <pc:sldChg chg="add">
        <pc:chgData name="Marianne Hatzopoulou" userId="11d44c6d-18e7-438c-8a87-7dc58e4dd39f" providerId="ADAL" clId="{6422CEE9-DA03-42C3-9B51-BF825D372D25}" dt="2023-03-27T16:52:57.320" v="2466"/>
        <pc:sldMkLst>
          <pc:docMk/>
          <pc:sldMk cId="3311121809" sldId="968"/>
        </pc:sldMkLst>
      </pc:sldChg>
      <pc:sldChg chg="del">
        <pc:chgData name="Marianne Hatzopoulou" userId="11d44c6d-18e7-438c-8a87-7dc58e4dd39f" providerId="ADAL" clId="{6422CEE9-DA03-42C3-9B51-BF825D372D25}" dt="2023-03-22T22:27:08.387" v="78" actId="47"/>
        <pc:sldMkLst>
          <pc:docMk/>
          <pc:sldMk cId="4083862371" sldId="968"/>
        </pc:sldMkLst>
      </pc:sldChg>
      <pc:sldChg chg="del">
        <pc:chgData name="Marianne Hatzopoulou" userId="11d44c6d-18e7-438c-8a87-7dc58e4dd39f" providerId="ADAL" clId="{6422CEE9-DA03-42C3-9B51-BF825D372D25}" dt="2023-03-22T22:27:08.387" v="78" actId="47"/>
        <pc:sldMkLst>
          <pc:docMk/>
          <pc:sldMk cId="4228782104" sldId="969"/>
        </pc:sldMkLst>
      </pc:sldChg>
      <pc:sldChg chg="del">
        <pc:chgData name="Marianne Hatzopoulou" userId="11d44c6d-18e7-438c-8a87-7dc58e4dd39f" providerId="ADAL" clId="{6422CEE9-DA03-42C3-9B51-BF825D372D25}" dt="2023-03-22T22:27:08.387" v="78" actId="47"/>
        <pc:sldMkLst>
          <pc:docMk/>
          <pc:sldMk cId="586842369" sldId="970"/>
        </pc:sldMkLst>
      </pc:sldChg>
      <pc:sldChg chg="del">
        <pc:chgData name="Marianne Hatzopoulou" userId="11d44c6d-18e7-438c-8a87-7dc58e4dd39f" providerId="ADAL" clId="{6422CEE9-DA03-42C3-9B51-BF825D372D25}" dt="2023-03-22T22:27:08.387" v="78" actId="47"/>
        <pc:sldMkLst>
          <pc:docMk/>
          <pc:sldMk cId="3716354956" sldId="971"/>
        </pc:sldMkLst>
      </pc:sldChg>
      <pc:sldChg chg="add del">
        <pc:chgData name="Marianne Hatzopoulou" userId="11d44c6d-18e7-438c-8a87-7dc58e4dd39f" providerId="ADAL" clId="{6422CEE9-DA03-42C3-9B51-BF825D372D25}" dt="2023-03-27T16:56:33.833" v="2468" actId="47"/>
        <pc:sldMkLst>
          <pc:docMk/>
          <pc:sldMk cId="1878672753" sldId="972"/>
        </pc:sldMkLst>
      </pc:sldChg>
      <pc:sldChg chg="del">
        <pc:chgData name="Marianne Hatzopoulou" userId="11d44c6d-18e7-438c-8a87-7dc58e4dd39f" providerId="ADAL" clId="{6422CEE9-DA03-42C3-9B51-BF825D372D25}" dt="2023-03-22T22:27:08.387" v="78" actId="47"/>
        <pc:sldMkLst>
          <pc:docMk/>
          <pc:sldMk cId="2969451865" sldId="972"/>
        </pc:sldMkLst>
      </pc:sldChg>
      <pc:sldChg chg="del">
        <pc:chgData name="Marianne Hatzopoulou" userId="11d44c6d-18e7-438c-8a87-7dc58e4dd39f" providerId="ADAL" clId="{6422CEE9-DA03-42C3-9B51-BF825D372D25}" dt="2023-03-22T22:27:08.387" v="78" actId="47"/>
        <pc:sldMkLst>
          <pc:docMk/>
          <pc:sldMk cId="1344948091" sldId="973"/>
        </pc:sldMkLst>
      </pc:sldChg>
      <pc:sldChg chg="del">
        <pc:chgData name="Marianne Hatzopoulou" userId="11d44c6d-18e7-438c-8a87-7dc58e4dd39f" providerId="ADAL" clId="{6422CEE9-DA03-42C3-9B51-BF825D372D25}" dt="2023-03-27T17:02:30.788" v="2598" actId="47"/>
        <pc:sldMkLst>
          <pc:docMk/>
          <pc:sldMk cId="1509636641" sldId="974"/>
        </pc:sldMkLst>
      </pc:sldChg>
      <pc:sldChg chg="del">
        <pc:chgData name="Marianne Hatzopoulou" userId="11d44c6d-18e7-438c-8a87-7dc58e4dd39f" providerId="ADAL" clId="{6422CEE9-DA03-42C3-9B51-BF825D372D25}" dt="2023-03-27T17:02:32.549" v="2600" actId="47"/>
        <pc:sldMkLst>
          <pc:docMk/>
          <pc:sldMk cId="1743344544" sldId="975"/>
        </pc:sldMkLst>
      </pc:sldChg>
      <pc:sldChg chg="del">
        <pc:chgData name="Marianne Hatzopoulou" userId="11d44c6d-18e7-438c-8a87-7dc58e4dd39f" providerId="ADAL" clId="{6422CEE9-DA03-42C3-9B51-BF825D372D25}" dt="2023-03-27T17:02:31.603" v="2599" actId="47"/>
        <pc:sldMkLst>
          <pc:docMk/>
          <pc:sldMk cId="914497539" sldId="976"/>
        </pc:sldMkLst>
      </pc:sldChg>
      <pc:sldChg chg="modSp mod">
        <pc:chgData name="Marianne Hatzopoulou" userId="11d44c6d-18e7-438c-8a87-7dc58e4dd39f" providerId="ADAL" clId="{6422CEE9-DA03-42C3-9B51-BF825D372D25}" dt="2023-03-27T17:02:46.781" v="2602" actId="20577"/>
        <pc:sldMkLst>
          <pc:docMk/>
          <pc:sldMk cId="594014767" sldId="977"/>
        </pc:sldMkLst>
        <pc:spChg chg="mod">
          <ac:chgData name="Marianne Hatzopoulou" userId="11d44c6d-18e7-438c-8a87-7dc58e4dd39f" providerId="ADAL" clId="{6422CEE9-DA03-42C3-9B51-BF825D372D25}" dt="2023-03-27T17:02:46.781" v="2602" actId="20577"/>
          <ac:spMkLst>
            <pc:docMk/>
            <pc:sldMk cId="594014767" sldId="977"/>
            <ac:spMk id="3" creationId="{EE68A2A7-93C5-48E3-80B2-35BB96D8EF87}"/>
          </ac:spMkLst>
        </pc:spChg>
      </pc:sldChg>
      <pc:sldChg chg="add del">
        <pc:chgData name="Marianne Hatzopoulou" userId="11d44c6d-18e7-438c-8a87-7dc58e4dd39f" providerId="ADAL" clId="{6422CEE9-DA03-42C3-9B51-BF825D372D25}" dt="2023-03-27T20:41:22.908" v="3006"/>
        <pc:sldMkLst>
          <pc:docMk/>
          <pc:sldMk cId="2846767207" sldId="978"/>
        </pc:sldMkLst>
      </pc:sldChg>
      <pc:sldChg chg="add del">
        <pc:chgData name="Marianne Hatzopoulou" userId="11d44c6d-18e7-438c-8a87-7dc58e4dd39f" providerId="ADAL" clId="{6422CEE9-DA03-42C3-9B51-BF825D372D25}" dt="2023-03-27T20:41:22.908" v="3006"/>
        <pc:sldMkLst>
          <pc:docMk/>
          <pc:sldMk cId="4234616218" sldId="979"/>
        </pc:sldMkLst>
      </pc:sldChg>
      <pc:sldChg chg="add del">
        <pc:chgData name="Marianne Hatzopoulou" userId="11d44c6d-18e7-438c-8a87-7dc58e4dd39f" providerId="ADAL" clId="{6422CEE9-DA03-42C3-9B51-BF825D372D25}" dt="2023-03-27T20:41:22.908" v="3006"/>
        <pc:sldMkLst>
          <pc:docMk/>
          <pc:sldMk cId="1620545042" sldId="980"/>
        </pc:sldMkLst>
      </pc:sldChg>
      <pc:sldChg chg="add del">
        <pc:chgData name="Marianne Hatzopoulou" userId="11d44c6d-18e7-438c-8a87-7dc58e4dd39f" providerId="ADAL" clId="{6422CEE9-DA03-42C3-9B51-BF825D372D25}" dt="2023-03-27T20:41:22.908" v="3006"/>
        <pc:sldMkLst>
          <pc:docMk/>
          <pc:sldMk cId="246421858" sldId="981"/>
        </pc:sldMkLst>
      </pc:sldChg>
      <pc:sldChg chg="add del">
        <pc:chgData name="Marianne Hatzopoulou" userId="11d44c6d-18e7-438c-8a87-7dc58e4dd39f" providerId="ADAL" clId="{6422CEE9-DA03-42C3-9B51-BF825D372D25}" dt="2023-03-27T20:41:22.908" v="3006"/>
        <pc:sldMkLst>
          <pc:docMk/>
          <pc:sldMk cId="1044228555" sldId="982"/>
        </pc:sldMkLst>
      </pc:sldChg>
      <pc:sldChg chg="add del">
        <pc:chgData name="Marianne Hatzopoulou" userId="11d44c6d-18e7-438c-8a87-7dc58e4dd39f" providerId="ADAL" clId="{6422CEE9-DA03-42C3-9B51-BF825D372D25}" dt="2023-03-27T20:41:22.908" v="3006"/>
        <pc:sldMkLst>
          <pc:docMk/>
          <pc:sldMk cId="952659273" sldId="983"/>
        </pc:sldMkLst>
      </pc:sldChg>
      <pc:sldChg chg="add del">
        <pc:chgData name="Marianne Hatzopoulou" userId="11d44c6d-18e7-438c-8a87-7dc58e4dd39f" providerId="ADAL" clId="{6422CEE9-DA03-42C3-9B51-BF825D372D25}" dt="2023-03-27T20:41:22.908" v="3006"/>
        <pc:sldMkLst>
          <pc:docMk/>
          <pc:sldMk cId="2737572405" sldId="984"/>
        </pc:sldMkLst>
      </pc:sldChg>
      <pc:sldChg chg="add del">
        <pc:chgData name="Marianne Hatzopoulou" userId="11d44c6d-18e7-438c-8a87-7dc58e4dd39f" providerId="ADAL" clId="{6422CEE9-DA03-42C3-9B51-BF825D372D25}" dt="2023-03-27T20:41:22.908" v="3006"/>
        <pc:sldMkLst>
          <pc:docMk/>
          <pc:sldMk cId="741125516" sldId="985"/>
        </pc:sldMkLst>
      </pc:sldChg>
      <pc:sldChg chg="add del">
        <pc:chgData name="Marianne Hatzopoulou" userId="11d44c6d-18e7-438c-8a87-7dc58e4dd39f" providerId="ADAL" clId="{6422CEE9-DA03-42C3-9B51-BF825D372D25}" dt="2023-03-27T20:41:22.908" v="3006"/>
        <pc:sldMkLst>
          <pc:docMk/>
          <pc:sldMk cId="340962254" sldId="986"/>
        </pc:sldMkLst>
      </pc:sldChg>
      <pc:sldChg chg="add">
        <pc:chgData name="Marianne Hatzopoulou" userId="11d44c6d-18e7-438c-8a87-7dc58e4dd39f" providerId="ADAL" clId="{6422CEE9-DA03-42C3-9B51-BF825D372D25}" dt="2023-03-27T16:01:58.445" v="1508"/>
        <pc:sldMkLst>
          <pc:docMk/>
          <pc:sldMk cId="3061529752" sldId="987"/>
        </pc:sldMkLst>
      </pc:sldChg>
      <pc:sldChg chg="del">
        <pc:chgData name="Marianne Hatzopoulou" userId="11d44c6d-18e7-438c-8a87-7dc58e4dd39f" providerId="ADAL" clId="{6422CEE9-DA03-42C3-9B51-BF825D372D25}" dt="2023-03-27T16:01:45.845" v="1507" actId="2696"/>
        <pc:sldMkLst>
          <pc:docMk/>
          <pc:sldMk cId="4092568009" sldId="987"/>
        </pc:sldMkLst>
      </pc:sldChg>
      <pc:sldChg chg="delSp modSp new del mod">
        <pc:chgData name="Marianne Hatzopoulou" userId="11d44c6d-18e7-438c-8a87-7dc58e4dd39f" providerId="ADAL" clId="{6422CEE9-DA03-42C3-9B51-BF825D372D25}" dt="2023-03-27T17:01:17.365" v="2596" actId="47"/>
        <pc:sldMkLst>
          <pc:docMk/>
          <pc:sldMk cId="3174642055" sldId="988"/>
        </pc:sldMkLst>
        <pc:spChg chg="del">
          <ac:chgData name="Marianne Hatzopoulou" userId="11d44c6d-18e7-438c-8a87-7dc58e4dd39f" providerId="ADAL" clId="{6422CEE9-DA03-42C3-9B51-BF825D372D25}" dt="2023-03-24T12:26:19.453" v="741" actId="478"/>
          <ac:spMkLst>
            <pc:docMk/>
            <pc:sldMk cId="3174642055" sldId="988"/>
            <ac:spMk id="2" creationId="{34B232B4-7224-96CF-28BA-D4D30567F400}"/>
          </ac:spMkLst>
        </pc:spChg>
        <pc:spChg chg="mod">
          <ac:chgData name="Marianne Hatzopoulou" userId="11d44c6d-18e7-438c-8a87-7dc58e4dd39f" providerId="ADAL" clId="{6422CEE9-DA03-42C3-9B51-BF825D372D25}" dt="2023-03-27T16:44:42.845" v="2099" actId="27636"/>
          <ac:spMkLst>
            <pc:docMk/>
            <pc:sldMk cId="3174642055" sldId="988"/>
            <ac:spMk id="3" creationId="{31BCAF52-DC35-7702-A84B-4B4CA68FF1AF}"/>
          </ac:spMkLst>
        </pc:spChg>
      </pc:sldChg>
      <pc:sldChg chg="addSp delSp modSp new del mod">
        <pc:chgData name="Marianne Hatzopoulou" userId="11d44c6d-18e7-438c-8a87-7dc58e4dd39f" providerId="ADAL" clId="{6422CEE9-DA03-42C3-9B51-BF825D372D25}" dt="2023-03-23T21:48:03.006" v="376" actId="47"/>
        <pc:sldMkLst>
          <pc:docMk/>
          <pc:sldMk cId="582561586" sldId="989"/>
        </pc:sldMkLst>
        <pc:spChg chg="mod">
          <ac:chgData name="Marianne Hatzopoulou" userId="11d44c6d-18e7-438c-8a87-7dc58e4dd39f" providerId="ADAL" clId="{6422CEE9-DA03-42C3-9B51-BF825D372D25}" dt="2023-03-23T21:34:14.700" v="182" actId="14100"/>
          <ac:spMkLst>
            <pc:docMk/>
            <pc:sldMk cId="582561586" sldId="989"/>
            <ac:spMk id="3" creationId="{5A4AC1A6-71CB-FDF0-9E56-023101391776}"/>
          </ac:spMkLst>
        </pc:spChg>
        <pc:picChg chg="add del mod">
          <ac:chgData name="Marianne Hatzopoulou" userId="11d44c6d-18e7-438c-8a87-7dc58e4dd39f" providerId="ADAL" clId="{6422CEE9-DA03-42C3-9B51-BF825D372D25}" dt="2023-03-23T21:33:06.181" v="174" actId="478"/>
          <ac:picMkLst>
            <pc:docMk/>
            <pc:sldMk cId="582561586" sldId="989"/>
            <ac:picMk id="1026" creationId="{F29C3807-71C4-3D60-0A59-9EDFAD885A37}"/>
          </ac:picMkLst>
        </pc:picChg>
      </pc:sldChg>
      <pc:sldChg chg="addSp delSp modSp new mod">
        <pc:chgData name="Marianne Hatzopoulou" userId="11d44c6d-18e7-438c-8a87-7dc58e4dd39f" providerId="ADAL" clId="{6422CEE9-DA03-42C3-9B51-BF825D372D25}" dt="2023-03-30T14:08:30.963" v="3360" actId="1037"/>
        <pc:sldMkLst>
          <pc:docMk/>
          <pc:sldMk cId="2565279446" sldId="990"/>
        </pc:sldMkLst>
        <pc:spChg chg="mod">
          <ac:chgData name="Marianne Hatzopoulou" userId="11d44c6d-18e7-438c-8a87-7dc58e4dd39f" providerId="ADAL" clId="{6422CEE9-DA03-42C3-9B51-BF825D372D25}" dt="2023-03-23T21:29:38.230" v="155" actId="20577"/>
          <ac:spMkLst>
            <pc:docMk/>
            <pc:sldMk cId="2565279446" sldId="990"/>
            <ac:spMk id="2" creationId="{1C5F9473-D04B-F136-27E4-D0DEA5E2CA7C}"/>
          </ac:spMkLst>
        </pc:spChg>
        <pc:spChg chg="del">
          <ac:chgData name="Marianne Hatzopoulou" userId="11d44c6d-18e7-438c-8a87-7dc58e4dd39f" providerId="ADAL" clId="{6422CEE9-DA03-42C3-9B51-BF825D372D25}" dt="2023-03-23T21:23:32.783" v="88" actId="478"/>
          <ac:spMkLst>
            <pc:docMk/>
            <pc:sldMk cId="2565279446" sldId="990"/>
            <ac:spMk id="3" creationId="{FA1F524E-991F-6D63-5B63-0593490128DF}"/>
          </ac:spMkLst>
        </pc:spChg>
        <pc:spChg chg="add mod">
          <ac:chgData name="Marianne Hatzopoulou" userId="11d44c6d-18e7-438c-8a87-7dc58e4dd39f" providerId="ADAL" clId="{6422CEE9-DA03-42C3-9B51-BF825D372D25}" dt="2023-03-30T14:08:30.963" v="3360" actId="1037"/>
          <ac:spMkLst>
            <pc:docMk/>
            <pc:sldMk cId="2565279446" sldId="990"/>
            <ac:spMk id="4" creationId="{9387698F-5991-5607-024A-ACC154B20B13}"/>
          </ac:spMkLst>
        </pc:spChg>
        <pc:picChg chg="del mod">
          <ac:chgData name="Marianne Hatzopoulou" userId="11d44c6d-18e7-438c-8a87-7dc58e4dd39f" providerId="ADAL" clId="{6422CEE9-DA03-42C3-9B51-BF825D372D25}" dt="2023-03-23T21:27:25.196" v="104" actId="478"/>
          <ac:picMkLst>
            <pc:docMk/>
            <pc:sldMk cId="2565279446" sldId="990"/>
            <ac:picMk id="4" creationId="{EC174423-2043-C76D-DE21-E72EB49DB926}"/>
          </ac:picMkLst>
        </pc:picChg>
        <pc:picChg chg="del mod">
          <ac:chgData name="Marianne Hatzopoulou" userId="11d44c6d-18e7-438c-8a87-7dc58e4dd39f" providerId="ADAL" clId="{6422CEE9-DA03-42C3-9B51-BF825D372D25}" dt="2023-03-23T21:28:40.682" v="109" actId="478"/>
          <ac:picMkLst>
            <pc:docMk/>
            <pc:sldMk cId="2565279446" sldId="990"/>
            <ac:picMk id="5" creationId="{D6D6D579-65F8-E401-C00C-C1A89ECC27FC}"/>
          </ac:picMkLst>
        </pc:picChg>
        <pc:picChg chg="mod">
          <ac:chgData name="Marianne Hatzopoulou" userId="11d44c6d-18e7-438c-8a87-7dc58e4dd39f" providerId="ADAL" clId="{6422CEE9-DA03-42C3-9B51-BF825D372D25}" dt="2023-03-30T14:07:57.445" v="3346" actId="1035"/>
          <ac:picMkLst>
            <pc:docMk/>
            <pc:sldMk cId="2565279446" sldId="990"/>
            <ac:picMk id="6" creationId="{C2205C07-A097-6267-05DB-300351F86AD4}"/>
          </ac:picMkLst>
        </pc:picChg>
        <pc:picChg chg="mod">
          <ac:chgData name="Marianne Hatzopoulou" userId="11d44c6d-18e7-438c-8a87-7dc58e4dd39f" providerId="ADAL" clId="{6422CEE9-DA03-42C3-9B51-BF825D372D25}" dt="2023-03-30T14:07:57.445" v="3346" actId="1035"/>
          <ac:picMkLst>
            <pc:docMk/>
            <pc:sldMk cId="2565279446" sldId="990"/>
            <ac:picMk id="7" creationId="{0DEFE6A3-B72E-ABA4-B453-0A8A71FC276C}"/>
          </ac:picMkLst>
        </pc:picChg>
      </pc:sldChg>
      <pc:sldChg chg="addSp delSp modSp add mod ord">
        <pc:chgData name="Marianne Hatzopoulou" userId="11d44c6d-18e7-438c-8a87-7dc58e4dd39f" providerId="ADAL" clId="{6422CEE9-DA03-42C3-9B51-BF825D372D25}" dt="2023-03-30T14:54:19.970" v="3472" actId="478"/>
        <pc:sldMkLst>
          <pc:docMk/>
          <pc:sldMk cId="3410362376" sldId="991"/>
        </pc:sldMkLst>
        <pc:spChg chg="del">
          <ac:chgData name="Marianne Hatzopoulou" userId="11d44c6d-18e7-438c-8a87-7dc58e4dd39f" providerId="ADAL" clId="{6422CEE9-DA03-42C3-9B51-BF825D372D25}" dt="2023-03-23T21:43:44.741" v="189" actId="478"/>
          <ac:spMkLst>
            <pc:docMk/>
            <pc:sldMk cId="3410362376" sldId="991"/>
            <ac:spMk id="5" creationId="{6F3719B2-3DF2-27D3-FF7E-2DE6383D3E17}"/>
          </ac:spMkLst>
        </pc:spChg>
        <pc:spChg chg="add del mod">
          <ac:chgData name="Marianne Hatzopoulou" userId="11d44c6d-18e7-438c-8a87-7dc58e4dd39f" providerId="ADAL" clId="{6422CEE9-DA03-42C3-9B51-BF825D372D25}" dt="2023-03-30T14:54:16.618" v="3471" actId="478"/>
          <ac:spMkLst>
            <pc:docMk/>
            <pc:sldMk cId="3410362376" sldId="991"/>
            <ac:spMk id="9" creationId="{4C80BF46-B28A-37A6-DB70-9AEF3E46DAE0}"/>
          </ac:spMkLst>
        </pc:spChg>
        <pc:spChg chg="add mod">
          <ac:chgData name="Marianne Hatzopoulou" userId="11d44c6d-18e7-438c-8a87-7dc58e4dd39f" providerId="ADAL" clId="{6422CEE9-DA03-42C3-9B51-BF825D372D25}" dt="2023-03-23T21:47:51.323" v="375" actId="1035"/>
          <ac:spMkLst>
            <pc:docMk/>
            <pc:sldMk cId="3410362376" sldId="991"/>
            <ac:spMk id="10" creationId="{0B68287D-A93F-8162-FEE6-9C92939F27D7}"/>
          </ac:spMkLst>
        </pc:spChg>
        <pc:spChg chg="add del mod">
          <ac:chgData name="Marianne Hatzopoulou" userId="11d44c6d-18e7-438c-8a87-7dc58e4dd39f" providerId="ADAL" clId="{6422CEE9-DA03-42C3-9B51-BF825D372D25}" dt="2023-03-23T21:45:24.446" v="229" actId="478"/>
          <ac:spMkLst>
            <pc:docMk/>
            <pc:sldMk cId="3410362376" sldId="991"/>
            <ac:spMk id="11" creationId="{28A03BC6-4D54-1C24-AB51-A1A305292359}"/>
          </ac:spMkLst>
        </pc:spChg>
        <pc:spChg chg="add mod">
          <ac:chgData name="Marianne Hatzopoulou" userId="11d44c6d-18e7-438c-8a87-7dc58e4dd39f" providerId="ADAL" clId="{6422CEE9-DA03-42C3-9B51-BF825D372D25}" dt="2023-03-23T21:47:51.323" v="375" actId="1035"/>
          <ac:spMkLst>
            <pc:docMk/>
            <pc:sldMk cId="3410362376" sldId="991"/>
            <ac:spMk id="12" creationId="{CFE6AA1B-BA7C-A523-2A4D-F1B121830B0F}"/>
          </ac:spMkLst>
        </pc:spChg>
        <pc:spChg chg="add mod">
          <ac:chgData name="Marianne Hatzopoulou" userId="11d44c6d-18e7-438c-8a87-7dc58e4dd39f" providerId="ADAL" clId="{6422CEE9-DA03-42C3-9B51-BF825D372D25}" dt="2023-03-23T21:50:38.032" v="389" actId="20577"/>
          <ac:spMkLst>
            <pc:docMk/>
            <pc:sldMk cId="3410362376" sldId="991"/>
            <ac:spMk id="13" creationId="{8E1EEE89-68C3-6925-8A33-23A83BF46FC3}"/>
          </ac:spMkLst>
        </pc:spChg>
        <pc:picChg chg="mod">
          <ac:chgData name="Marianne Hatzopoulou" userId="11d44c6d-18e7-438c-8a87-7dc58e4dd39f" providerId="ADAL" clId="{6422CEE9-DA03-42C3-9B51-BF825D372D25}" dt="2023-03-23T21:47:51.323" v="375" actId="1035"/>
          <ac:picMkLst>
            <pc:docMk/>
            <pc:sldMk cId="3410362376" sldId="991"/>
            <ac:picMk id="3" creationId="{D6103BD9-8810-0E24-8FD6-F4BEDEE5AC33}"/>
          </ac:picMkLst>
        </pc:picChg>
        <pc:cxnChg chg="add del mod">
          <ac:chgData name="Marianne Hatzopoulou" userId="11d44c6d-18e7-438c-8a87-7dc58e4dd39f" providerId="ADAL" clId="{6422CEE9-DA03-42C3-9B51-BF825D372D25}" dt="2023-03-30T14:54:19.970" v="3472" actId="478"/>
          <ac:cxnSpMkLst>
            <pc:docMk/>
            <pc:sldMk cId="3410362376" sldId="991"/>
            <ac:cxnSpMk id="6" creationId="{24AF3C80-7ED5-5509-50C4-1EDDB5CD704E}"/>
          </ac:cxnSpMkLst>
        </pc:cxnChg>
        <pc:cxnChg chg="add mod">
          <ac:chgData name="Marianne Hatzopoulou" userId="11d44c6d-18e7-438c-8a87-7dc58e4dd39f" providerId="ADAL" clId="{6422CEE9-DA03-42C3-9B51-BF825D372D25}" dt="2023-03-23T21:47:51.323" v="375" actId="1035"/>
          <ac:cxnSpMkLst>
            <pc:docMk/>
            <pc:sldMk cId="3410362376" sldId="991"/>
            <ac:cxnSpMk id="8" creationId="{0F5960A0-7872-5FCF-21B6-4E724E95F118}"/>
          </ac:cxnSpMkLst>
        </pc:cxnChg>
      </pc:sldChg>
      <pc:sldChg chg="addSp delSp modSp add mod ord">
        <pc:chgData name="Marianne Hatzopoulou" userId="11d44c6d-18e7-438c-8a87-7dc58e4dd39f" providerId="ADAL" clId="{6422CEE9-DA03-42C3-9B51-BF825D372D25}" dt="2023-03-30T15:04:29.336" v="3484" actId="1076"/>
        <pc:sldMkLst>
          <pc:docMk/>
          <pc:sldMk cId="3777926102" sldId="992"/>
        </pc:sldMkLst>
        <pc:spChg chg="add mod">
          <ac:chgData name="Marianne Hatzopoulou" userId="11d44c6d-18e7-438c-8a87-7dc58e4dd39f" providerId="ADAL" clId="{6422CEE9-DA03-42C3-9B51-BF825D372D25}" dt="2023-03-30T15:04:29.336" v="3484" actId="1076"/>
          <ac:spMkLst>
            <pc:docMk/>
            <pc:sldMk cId="3777926102" sldId="992"/>
            <ac:spMk id="4" creationId="{D28CF8BC-69C0-2411-E6D8-5358B7373478}"/>
          </ac:spMkLst>
        </pc:spChg>
        <pc:spChg chg="add mod">
          <ac:chgData name="Marianne Hatzopoulou" userId="11d44c6d-18e7-438c-8a87-7dc58e4dd39f" providerId="ADAL" clId="{6422CEE9-DA03-42C3-9B51-BF825D372D25}" dt="2023-03-30T15:04:29.336" v="3484" actId="1076"/>
          <ac:spMkLst>
            <pc:docMk/>
            <pc:sldMk cId="3777926102" sldId="992"/>
            <ac:spMk id="5" creationId="{3923F916-1D05-D84D-9BC3-2821B635F07C}"/>
          </ac:spMkLst>
        </pc:spChg>
        <pc:spChg chg="add del mod">
          <ac:chgData name="Marianne Hatzopoulou" userId="11d44c6d-18e7-438c-8a87-7dc58e4dd39f" providerId="ADAL" clId="{6422CEE9-DA03-42C3-9B51-BF825D372D25}" dt="2023-03-30T13:54:44.249" v="3125" actId="478"/>
          <ac:spMkLst>
            <pc:docMk/>
            <pc:sldMk cId="3777926102" sldId="992"/>
            <ac:spMk id="6" creationId="{066CAB8B-43FD-24CD-5CFE-40D3121C023C}"/>
          </ac:spMkLst>
        </pc:spChg>
        <pc:spChg chg="del">
          <ac:chgData name="Marianne Hatzopoulou" userId="11d44c6d-18e7-438c-8a87-7dc58e4dd39f" providerId="ADAL" clId="{6422CEE9-DA03-42C3-9B51-BF825D372D25}" dt="2023-03-23T21:48:34.752" v="379" actId="478"/>
          <ac:spMkLst>
            <pc:docMk/>
            <pc:sldMk cId="3777926102" sldId="992"/>
            <ac:spMk id="9" creationId="{4C80BF46-B28A-37A6-DB70-9AEF3E46DAE0}"/>
          </ac:spMkLst>
        </pc:spChg>
        <pc:spChg chg="del">
          <ac:chgData name="Marianne Hatzopoulou" userId="11d44c6d-18e7-438c-8a87-7dc58e4dd39f" providerId="ADAL" clId="{6422CEE9-DA03-42C3-9B51-BF825D372D25}" dt="2023-03-23T21:48:34.752" v="379" actId="478"/>
          <ac:spMkLst>
            <pc:docMk/>
            <pc:sldMk cId="3777926102" sldId="992"/>
            <ac:spMk id="10" creationId="{0B68287D-A93F-8162-FEE6-9C92939F27D7}"/>
          </ac:spMkLst>
        </pc:spChg>
        <pc:spChg chg="del">
          <ac:chgData name="Marianne Hatzopoulou" userId="11d44c6d-18e7-438c-8a87-7dc58e4dd39f" providerId="ADAL" clId="{6422CEE9-DA03-42C3-9B51-BF825D372D25}" dt="2023-03-23T21:48:39.692" v="380" actId="478"/>
          <ac:spMkLst>
            <pc:docMk/>
            <pc:sldMk cId="3777926102" sldId="992"/>
            <ac:spMk id="12" creationId="{CFE6AA1B-BA7C-A523-2A4D-F1B121830B0F}"/>
          </ac:spMkLst>
        </pc:spChg>
        <pc:spChg chg="del">
          <ac:chgData name="Marianne Hatzopoulou" userId="11d44c6d-18e7-438c-8a87-7dc58e4dd39f" providerId="ADAL" clId="{6422CEE9-DA03-42C3-9B51-BF825D372D25}" dt="2023-03-23T21:48:31.403" v="378" actId="478"/>
          <ac:spMkLst>
            <pc:docMk/>
            <pc:sldMk cId="3777926102" sldId="992"/>
            <ac:spMk id="13" creationId="{8E1EEE89-68C3-6925-8A33-23A83BF46FC3}"/>
          </ac:spMkLst>
        </pc:spChg>
        <pc:picChg chg="del mod">
          <ac:chgData name="Marianne Hatzopoulou" userId="11d44c6d-18e7-438c-8a87-7dc58e4dd39f" providerId="ADAL" clId="{6422CEE9-DA03-42C3-9B51-BF825D372D25}" dt="2023-03-30T15:04:20.395" v="3482" actId="478"/>
          <ac:picMkLst>
            <pc:docMk/>
            <pc:sldMk cId="3777926102" sldId="992"/>
            <ac:picMk id="3" creationId="{D6103BD9-8810-0E24-8FD6-F4BEDEE5AC33}"/>
          </ac:picMkLst>
        </pc:picChg>
        <pc:picChg chg="add mod">
          <ac:chgData name="Marianne Hatzopoulou" userId="11d44c6d-18e7-438c-8a87-7dc58e4dd39f" providerId="ADAL" clId="{6422CEE9-DA03-42C3-9B51-BF825D372D25}" dt="2023-03-30T15:04:21.430" v="3483"/>
          <ac:picMkLst>
            <pc:docMk/>
            <pc:sldMk cId="3777926102" sldId="992"/>
            <ac:picMk id="6" creationId="{4F99278D-1C13-62F9-48ED-435772B4DF73}"/>
          </ac:picMkLst>
        </pc:picChg>
        <pc:cxnChg chg="del">
          <ac:chgData name="Marianne Hatzopoulou" userId="11d44c6d-18e7-438c-8a87-7dc58e4dd39f" providerId="ADAL" clId="{6422CEE9-DA03-42C3-9B51-BF825D372D25}" dt="2023-03-23T21:48:34.752" v="379" actId="478"/>
          <ac:cxnSpMkLst>
            <pc:docMk/>
            <pc:sldMk cId="3777926102" sldId="992"/>
            <ac:cxnSpMk id="6" creationId="{24AF3C80-7ED5-5509-50C4-1EDDB5CD704E}"/>
          </ac:cxnSpMkLst>
        </pc:cxnChg>
        <pc:cxnChg chg="del">
          <ac:chgData name="Marianne Hatzopoulou" userId="11d44c6d-18e7-438c-8a87-7dc58e4dd39f" providerId="ADAL" clId="{6422CEE9-DA03-42C3-9B51-BF825D372D25}" dt="2023-03-23T21:48:34.752" v="379" actId="478"/>
          <ac:cxnSpMkLst>
            <pc:docMk/>
            <pc:sldMk cId="3777926102" sldId="992"/>
            <ac:cxnSpMk id="8" creationId="{0F5960A0-7872-5FCF-21B6-4E724E95F118}"/>
          </ac:cxnSpMkLst>
        </pc:cxnChg>
      </pc:sldChg>
      <pc:sldChg chg="modSp new mod">
        <pc:chgData name="Marianne Hatzopoulou" userId="11d44c6d-18e7-438c-8a87-7dc58e4dd39f" providerId="ADAL" clId="{6422CEE9-DA03-42C3-9B51-BF825D372D25}" dt="2023-03-23T23:06:46.432" v="737" actId="20577"/>
        <pc:sldMkLst>
          <pc:docMk/>
          <pc:sldMk cId="273258254" sldId="993"/>
        </pc:sldMkLst>
        <pc:spChg chg="mod">
          <ac:chgData name="Marianne Hatzopoulou" userId="11d44c6d-18e7-438c-8a87-7dc58e4dd39f" providerId="ADAL" clId="{6422CEE9-DA03-42C3-9B51-BF825D372D25}" dt="2023-03-23T23:06:46.432" v="737" actId="20577"/>
          <ac:spMkLst>
            <pc:docMk/>
            <pc:sldMk cId="273258254" sldId="993"/>
            <ac:spMk id="2" creationId="{02A37D46-A539-CC8F-CA77-54FB27564D91}"/>
          </ac:spMkLst>
        </pc:spChg>
      </pc:sldChg>
      <pc:sldChg chg="addSp delSp modSp new mod">
        <pc:chgData name="Marianne Hatzopoulou" userId="11d44c6d-18e7-438c-8a87-7dc58e4dd39f" providerId="ADAL" clId="{6422CEE9-DA03-42C3-9B51-BF825D372D25}" dt="2023-03-27T20:17:21.453" v="2992" actId="20577"/>
        <pc:sldMkLst>
          <pc:docMk/>
          <pc:sldMk cId="172089789" sldId="994"/>
        </pc:sldMkLst>
        <pc:spChg chg="mod">
          <ac:chgData name="Marianne Hatzopoulou" userId="11d44c6d-18e7-438c-8a87-7dc58e4dd39f" providerId="ADAL" clId="{6422CEE9-DA03-42C3-9B51-BF825D372D25}" dt="2023-03-27T20:17:21.453" v="2992" actId="20577"/>
          <ac:spMkLst>
            <pc:docMk/>
            <pc:sldMk cId="172089789" sldId="994"/>
            <ac:spMk id="2" creationId="{D0C2CD64-6F82-7487-2957-18D0A9B7AAEA}"/>
          </ac:spMkLst>
        </pc:spChg>
        <pc:spChg chg="del">
          <ac:chgData name="Marianne Hatzopoulou" userId="11d44c6d-18e7-438c-8a87-7dc58e4dd39f" providerId="ADAL" clId="{6422CEE9-DA03-42C3-9B51-BF825D372D25}" dt="2023-03-27T01:07:51.923" v="743" actId="478"/>
          <ac:spMkLst>
            <pc:docMk/>
            <pc:sldMk cId="172089789" sldId="994"/>
            <ac:spMk id="3" creationId="{639C4293-8E69-EBF0-1DBD-3AAC9ADD3512}"/>
          </ac:spMkLst>
        </pc:spChg>
        <pc:spChg chg="add mod">
          <ac:chgData name="Marianne Hatzopoulou" userId="11d44c6d-18e7-438c-8a87-7dc58e4dd39f" providerId="ADAL" clId="{6422CEE9-DA03-42C3-9B51-BF825D372D25}" dt="2023-03-27T01:10:50.632" v="970" actId="113"/>
          <ac:spMkLst>
            <pc:docMk/>
            <pc:sldMk cId="172089789" sldId="994"/>
            <ac:spMk id="5" creationId="{9666789E-F0B3-3E5E-51CA-5366F4C5883E}"/>
          </ac:spMkLst>
        </pc:spChg>
        <pc:spChg chg="add mod">
          <ac:chgData name="Marianne Hatzopoulou" userId="11d44c6d-18e7-438c-8a87-7dc58e4dd39f" providerId="ADAL" clId="{6422CEE9-DA03-42C3-9B51-BF825D372D25}" dt="2023-03-27T01:12:32.920" v="1057" actId="207"/>
          <ac:spMkLst>
            <pc:docMk/>
            <pc:sldMk cId="172089789" sldId="994"/>
            <ac:spMk id="6" creationId="{40A350B9-3337-0AF6-7424-33DC8A68D9E1}"/>
          </ac:spMkLst>
        </pc:spChg>
        <pc:picChg chg="add mod">
          <ac:chgData name="Marianne Hatzopoulou" userId="11d44c6d-18e7-438c-8a87-7dc58e4dd39f" providerId="ADAL" clId="{6422CEE9-DA03-42C3-9B51-BF825D372D25}" dt="2023-03-27T01:07:53.215" v="744"/>
          <ac:picMkLst>
            <pc:docMk/>
            <pc:sldMk cId="172089789" sldId="994"/>
            <ac:picMk id="4" creationId="{F580A64E-17BF-64E0-B622-721EF8034589}"/>
          </ac:picMkLst>
        </pc:picChg>
      </pc:sldChg>
      <pc:sldChg chg="modSp add mod">
        <pc:chgData name="Marianne Hatzopoulou" userId="11d44c6d-18e7-438c-8a87-7dc58e4dd39f" providerId="ADAL" clId="{6422CEE9-DA03-42C3-9B51-BF825D372D25}" dt="2023-03-27T15:08:54.538" v="1071" actId="20577"/>
        <pc:sldMkLst>
          <pc:docMk/>
          <pc:sldMk cId="1740154806" sldId="995"/>
        </pc:sldMkLst>
        <pc:spChg chg="mod">
          <ac:chgData name="Marianne Hatzopoulou" userId="11d44c6d-18e7-438c-8a87-7dc58e4dd39f" providerId="ADAL" clId="{6422CEE9-DA03-42C3-9B51-BF825D372D25}" dt="2023-03-27T15:08:54.538" v="1071" actId="20577"/>
          <ac:spMkLst>
            <pc:docMk/>
            <pc:sldMk cId="1740154806" sldId="995"/>
            <ac:spMk id="2" creationId="{920EE00D-FC12-413F-B47A-03C672191695}"/>
          </ac:spMkLst>
        </pc:spChg>
      </pc:sldChg>
      <pc:sldChg chg="addSp delSp modSp add mod setBg modClrScheme chgLayout">
        <pc:chgData name="Marianne Hatzopoulou" userId="11d44c6d-18e7-438c-8a87-7dc58e4dd39f" providerId="ADAL" clId="{6422CEE9-DA03-42C3-9B51-BF825D372D25}" dt="2023-03-27T15:10:26.937" v="1081" actId="14100"/>
        <pc:sldMkLst>
          <pc:docMk/>
          <pc:sldMk cId="1495593628" sldId="996"/>
        </pc:sldMkLst>
        <pc:spChg chg="del">
          <ac:chgData name="Marianne Hatzopoulou" userId="11d44c6d-18e7-438c-8a87-7dc58e4dd39f" providerId="ADAL" clId="{6422CEE9-DA03-42C3-9B51-BF825D372D25}" dt="2023-03-27T15:09:14.379" v="1072" actId="478"/>
          <ac:spMkLst>
            <pc:docMk/>
            <pc:sldMk cId="1495593628" sldId="996"/>
            <ac:spMk id="2" creationId="{564B19C0-6007-425D-9FFA-FF15DB0F0A23}"/>
          </ac:spMkLst>
        </pc:spChg>
        <pc:spChg chg="add del mod">
          <ac:chgData name="Marianne Hatzopoulou" userId="11d44c6d-18e7-438c-8a87-7dc58e4dd39f" providerId="ADAL" clId="{6422CEE9-DA03-42C3-9B51-BF825D372D25}" dt="2023-03-27T15:09:17.468" v="1073" actId="478"/>
          <ac:spMkLst>
            <pc:docMk/>
            <pc:sldMk cId="1495593628" sldId="996"/>
            <ac:spMk id="4" creationId="{17F3EAF1-A069-F8F9-343C-293394856CB5}"/>
          </ac:spMkLst>
        </pc:spChg>
        <pc:spChg chg="add del mod ord">
          <ac:chgData name="Marianne Hatzopoulou" userId="11d44c6d-18e7-438c-8a87-7dc58e4dd39f" providerId="ADAL" clId="{6422CEE9-DA03-42C3-9B51-BF825D372D25}" dt="2023-03-27T15:10:05.920" v="1077" actId="478"/>
          <ac:spMkLst>
            <pc:docMk/>
            <pc:sldMk cId="1495593628" sldId="996"/>
            <ac:spMk id="6" creationId="{1A50E6F1-4E10-7C2D-CBFF-4177A1162E95}"/>
          </ac:spMkLst>
        </pc:spChg>
        <pc:spChg chg="add del mod ord">
          <ac:chgData name="Marianne Hatzopoulou" userId="11d44c6d-18e7-438c-8a87-7dc58e4dd39f" providerId="ADAL" clId="{6422CEE9-DA03-42C3-9B51-BF825D372D25}" dt="2023-03-27T15:10:03.039" v="1076" actId="478"/>
          <ac:spMkLst>
            <pc:docMk/>
            <pc:sldMk cId="1495593628" sldId="996"/>
            <ac:spMk id="7" creationId="{87D6AE42-C689-5A4D-2E51-5AF14DC143AE}"/>
          </ac:spMkLst>
        </pc:spChg>
        <pc:spChg chg="add">
          <ac:chgData name="Marianne Hatzopoulou" userId="11d44c6d-18e7-438c-8a87-7dc58e4dd39f" providerId="ADAL" clId="{6422CEE9-DA03-42C3-9B51-BF825D372D25}" dt="2023-03-27T15:10:10.600" v="1078" actId="26606"/>
          <ac:spMkLst>
            <pc:docMk/>
            <pc:sldMk cId="1495593628" sldId="996"/>
            <ac:spMk id="10" creationId="{32BC26D8-82FB-445E-AA49-62A77D7C1EE0}"/>
          </ac:spMkLst>
        </pc:spChg>
        <pc:spChg chg="add">
          <ac:chgData name="Marianne Hatzopoulou" userId="11d44c6d-18e7-438c-8a87-7dc58e4dd39f" providerId="ADAL" clId="{6422CEE9-DA03-42C3-9B51-BF825D372D25}" dt="2023-03-27T15:10:10.600" v="1078" actId="26606"/>
          <ac:spMkLst>
            <pc:docMk/>
            <pc:sldMk cId="1495593628" sldId="996"/>
            <ac:spMk id="12" creationId="{CB44330D-EA18-4254-AA95-EB49948539B8}"/>
          </ac:spMkLst>
        </pc:spChg>
        <pc:picChg chg="mod">
          <ac:chgData name="Marianne Hatzopoulou" userId="11d44c6d-18e7-438c-8a87-7dc58e4dd39f" providerId="ADAL" clId="{6422CEE9-DA03-42C3-9B51-BF825D372D25}" dt="2023-03-27T15:10:26.937" v="1081" actId="14100"/>
          <ac:picMkLst>
            <pc:docMk/>
            <pc:sldMk cId="1495593628" sldId="996"/>
            <ac:picMk id="5" creationId="{7B5D6A0D-645E-449C-8763-EEA4EB5038DA}"/>
          </ac:picMkLst>
        </pc:picChg>
      </pc:sldChg>
      <pc:sldChg chg="add del">
        <pc:chgData name="Marianne Hatzopoulou" userId="11d44c6d-18e7-438c-8a87-7dc58e4dd39f" providerId="ADAL" clId="{6422CEE9-DA03-42C3-9B51-BF825D372D25}" dt="2023-03-27T15:14:36.125" v="1181" actId="47"/>
        <pc:sldMkLst>
          <pc:docMk/>
          <pc:sldMk cId="3343133129" sldId="997"/>
        </pc:sldMkLst>
      </pc:sldChg>
      <pc:sldChg chg="add del">
        <pc:chgData name="Marianne Hatzopoulou" userId="11d44c6d-18e7-438c-8a87-7dc58e4dd39f" providerId="ADAL" clId="{6422CEE9-DA03-42C3-9B51-BF825D372D25}" dt="2023-03-27T15:14:42.408" v="1182" actId="47"/>
        <pc:sldMkLst>
          <pc:docMk/>
          <pc:sldMk cId="4075912724" sldId="998"/>
        </pc:sldMkLst>
      </pc:sldChg>
      <pc:sldChg chg="delSp add del mod">
        <pc:chgData name="Marianne Hatzopoulou" userId="11d44c6d-18e7-438c-8a87-7dc58e4dd39f" providerId="ADAL" clId="{6422CEE9-DA03-42C3-9B51-BF825D372D25}" dt="2023-03-27T15:14:44.577" v="1183" actId="47"/>
        <pc:sldMkLst>
          <pc:docMk/>
          <pc:sldMk cId="4114077568" sldId="999"/>
        </pc:sldMkLst>
        <pc:spChg chg="del">
          <ac:chgData name="Marianne Hatzopoulou" userId="11d44c6d-18e7-438c-8a87-7dc58e4dd39f" providerId="ADAL" clId="{6422CEE9-DA03-42C3-9B51-BF825D372D25}" dt="2023-03-27T15:12:49.974" v="1135" actId="21"/>
          <ac:spMkLst>
            <pc:docMk/>
            <pc:sldMk cId="4114077568" sldId="999"/>
            <ac:spMk id="23" creationId="{58DDEF58-6EF4-46B2-9783-15BD875520C0}"/>
          </ac:spMkLst>
        </pc:spChg>
      </pc:sldChg>
      <pc:sldChg chg="addSp delSp modSp add mod ord">
        <pc:chgData name="Marianne Hatzopoulou" userId="11d44c6d-18e7-438c-8a87-7dc58e4dd39f" providerId="ADAL" clId="{6422CEE9-DA03-42C3-9B51-BF825D372D25}" dt="2023-03-28T13:59:35.339" v="3057" actId="20577"/>
        <pc:sldMkLst>
          <pc:docMk/>
          <pc:sldMk cId="2476744291" sldId="1000"/>
        </pc:sldMkLst>
        <pc:spChg chg="mod">
          <ac:chgData name="Marianne Hatzopoulou" userId="11d44c6d-18e7-438c-8a87-7dc58e4dd39f" providerId="ADAL" clId="{6422CEE9-DA03-42C3-9B51-BF825D372D25}" dt="2023-03-27T15:11:58.356" v="1134" actId="20577"/>
          <ac:spMkLst>
            <pc:docMk/>
            <pc:sldMk cId="2476744291" sldId="1000"/>
            <ac:spMk id="2" creationId="{EE54CB36-011B-45D5-BA3B-FBDA73CB59BC}"/>
          </ac:spMkLst>
        </pc:spChg>
        <pc:spChg chg="add mod">
          <ac:chgData name="Marianne Hatzopoulou" userId="11d44c6d-18e7-438c-8a87-7dc58e4dd39f" providerId="ADAL" clId="{6422CEE9-DA03-42C3-9B51-BF825D372D25}" dt="2023-03-28T13:59:35.339" v="3057" actId="20577"/>
          <ac:spMkLst>
            <pc:docMk/>
            <pc:sldMk cId="2476744291" sldId="1000"/>
            <ac:spMk id="3" creationId="{451FC269-0377-CA69-D487-5CD4651C6E80}"/>
          </ac:spMkLst>
        </pc:spChg>
        <pc:spChg chg="del">
          <ac:chgData name="Marianne Hatzopoulou" userId="11d44c6d-18e7-438c-8a87-7dc58e4dd39f" providerId="ADAL" clId="{6422CEE9-DA03-42C3-9B51-BF825D372D25}" dt="2023-03-27T15:11:09.140" v="1086" actId="478"/>
          <ac:spMkLst>
            <pc:docMk/>
            <pc:sldMk cId="2476744291" sldId="1000"/>
            <ac:spMk id="66" creationId="{2904BCE5-8CF4-4EB8-A65E-A77009B486DD}"/>
          </ac:spMkLst>
        </pc:spChg>
        <pc:spChg chg="del">
          <ac:chgData name="Marianne Hatzopoulou" userId="11d44c6d-18e7-438c-8a87-7dc58e4dd39f" providerId="ADAL" clId="{6422CEE9-DA03-42C3-9B51-BF825D372D25}" dt="2023-03-27T15:11:09.140" v="1086" actId="478"/>
          <ac:spMkLst>
            <pc:docMk/>
            <pc:sldMk cId="2476744291" sldId="1000"/>
            <ac:spMk id="68" creationId="{C2F31D76-2A26-4CB4-8D4C-71BF7A2FB785}"/>
          </ac:spMkLst>
        </pc:spChg>
        <pc:spChg chg="del">
          <ac:chgData name="Marianne Hatzopoulou" userId="11d44c6d-18e7-438c-8a87-7dc58e4dd39f" providerId="ADAL" clId="{6422CEE9-DA03-42C3-9B51-BF825D372D25}" dt="2023-03-27T15:11:09.140" v="1086" actId="478"/>
          <ac:spMkLst>
            <pc:docMk/>
            <pc:sldMk cId="2476744291" sldId="1000"/>
            <ac:spMk id="69" creationId="{16FEB03E-1D75-46F3-82F3-C37BDB8B23F6}"/>
          </ac:spMkLst>
        </pc:spChg>
        <pc:grpChg chg="mod">
          <ac:chgData name="Marianne Hatzopoulou" userId="11d44c6d-18e7-438c-8a87-7dc58e4dd39f" providerId="ADAL" clId="{6422CEE9-DA03-42C3-9B51-BF825D372D25}" dt="2023-03-27T15:14:09.656" v="1178" actId="1076"/>
          <ac:grpSpMkLst>
            <pc:docMk/>
            <pc:sldMk cId="2476744291" sldId="1000"/>
            <ac:grpSpMk id="10" creationId="{CFA07B60-4946-45BA-A2A8-C8FDB4C62E38}"/>
          </ac:grpSpMkLst>
        </pc:grpChg>
        <pc:grpChg chg="del">
          <ac:chgData name="Marianne Hatzopoulou" userId="11d44c6d-18e7-438c-8a87-7dc58e4dd39f" providerId="ADAL" clId="{6422CEE9-DA03-42C3-9B51-BF825D372D25}" dt="2023-03-27T15:11:09.140" v="1086" actId="478"/>
          <ac:grpSpMkLst>
            <pc:docMk/>
            <pc:sldMk cId="2476744291" sldId="1000"/>
            <ac:grpSpMk id="25" creationId="{9C52C1F4-2B32-488A-A4FD-848C61237C37}"/>
          </ac:grpSpMkLst>
        </pc:grpChg>
        <pc:grpChg chg="del">
          <ac:chgData name="Marianne Hatzopoulou" userId="11d44c6d-18e7-438c-8a87-7dc58e4dd39f" providerId="ADAL" clId="{6422CEE9-DA03-42C3-9B51-BF825D372D25}" dt="2023-03-27T15:11:09.140" v="1086" actId="478"/>
          <ac:grpSpMkLst>
            <pc:docMk/>
            <pc:sldMk cId="2476744291" sldId="1000"/>
            <ac:grpSpMk id="39" creationId="{75844959-6DD4-41DF-B856-C56071121A8B}"/>
          </ac:grpSpMkLst>
        </pc:grpChg>
        <pc:picChg chg="del">
          <ac:chgData name="Marianne Hatzopoulou" userId="11d44c6d-18e7-438c-8a87-7dc58e4dd39f" providerId="ADAL" clId="{6422CEE9-DA03-42C3-9B51-BF825D372D25}" dt="2023-03-27T15:10:59.961" v="1084" actId="478"/>
          <ac:picMkLst>
            <pc:docMk/>
            <pc:sldMk cId="2476744291" sldId="1000"/>
            <ac:picMk id="7" creationId="{82034F58-4792-414E-AF0B-5706B323FE00}"/>
          </ac:picMkLst>
        </pc:picChg>
        <pc:picChg chg="mod">
          <ac:chgData name="Marianne Hatzopoulou" userId="11d44c6d-18e7-438c-8a87-7dc58e4dd39f" providerId="ADAL" clId="{6422CEE9-DA03-42C3-9B51-BF825D372D25}" dt="2023-03-27T15:14:14.173" v="1179" actId="14100"/>
          <ac:picMkLst>
            <pc:docMk/>
            <pc:sldMk cId="2476744291" sldId="1000"/>
            <ac:picMk id="8" creationId="{BE267861-A2BC-4C77-B6F1-4AA1C26045B0}"/>
          </ac:picMkLst>
        </pc:picChg>
        <pc:picChg chg="del">
          <ac:chgData name="Marianne Hatzopoulou" userId="11d44c6d-18e7-438c-8a87-7dc58e4dd39f" providerId="ADAL" clId="{6422CEE9-DA03-42C3-9B51-BF825D372D25}" dt="2023-03-27T15:11:03.188" v="1085" actId="478"/>
          <ac:picMkLst>
            <pc:docMk/>
            <pc:sldMk cId="2476744291" sldId="1000"/>
            <ac:picMk id="9" creationId="{446643F1-D962-4E95-B01A-F839603EC589}"/>
          </ac:picMkLst>
        </pc:picChg>
      </pc:sldChg>
      <pc:sldChg chg="addSp delSp modSp new mod setBg">
        <pc:chgData name="Marianne Hatzopoulou" userId="11d44c6d-18e7-438c-8a87-7dc58e4dd39f" providerId="ADAL" clId="{6422CEE9-DA03-42C3-9B51-BF825D372D25}" dt="2023-03-27T15:25:21.749" v="1240" actId="20577"/>
        <pc:sldMkLst>
          <pc:docMk/>
          <pc:sldMk cId="4228440292" sldId="1001"/>
        </pc:sldMkLst>
        <pc:spChg chg="mod">
          <ac:chgData name="Marianne Hatzopoulou" userId="11d44c6d-18e7-438c-8a87-7dc58e4dd39f" providerId="ADAL" clId="{6422CEE9-DA03-42C3-9B51-BF825D372D25}" dt="2023-03-27T15:25:21.749" v="1240" actId="20577"/>
          <ac:spMkLst>
            <pc:docMk/>
            <pc:sldMk cId="4228440292" sldId="1001"/>
            <ac:spMk id="2" creationId="{290B3E2A-72F3-552F-187A-7E43C41A161C}"/>
          </ac:spMkLst>
        </pc:spChg>
        <pc:spChg chg="del">
          <ac:chgData name="Marianne Hatzopoulou" userId="11d44c6d-18e7-438c-8a87-7dc58e4dd39f" providerId="ADAL" clId="{6422CEE9-DA03-42C3-9B51-BF825D372D25}" dt="2023-03-27T15:22:52.821" v="1186" actId="478"/>
          <ac:spMkLst>
            <pc:docMk/>
            <pc:sldMk cId="4228440292" sldId="1001"/>
            <ac:spMk id="3" creationId="{897C2177-013D-B56D-4A64-DF92321CCC95}"/>
          </ac:spMkLst>
        </pc:spChg>
        <pc:spChg chg="add del">
          <ac:chgData name="Marianne Hatzopoulou" userId="11d44c6d-18e7-438c-8a87-7dc58e4dd39f" providerId="ADAL" clId="{6422CEE9-DA03-42C3-9B51-BF825D372D25}" dt="2023-03-27T15:25:03.429" v="1189" actId="26606"/>
          <ac:spMkLst>
            <pc:docMk/>
            <pc:sldMk cId="4228440292" sldId="1001"/>
            <ac:spMk id="10" creationId="{D4771268-CB57-404A-9271-370EB28F6090}"/>
          </ac:spMkLst>
        </pc:spChg>
        <pc:spChg chg="add">
          <ac:chgData name="Marianne Hatzopoulou" userId="11d44c6d-18e7-438c-8a87-7dc58e4dd39f" providerId="ADAL" clId="{6422CEE9-DA03-42C3-9B51-BF825D372D25}" dt="2023-03-27T15:25:03.448" v="1190" actId="26606"/>
          <ac:spMkLst>
            <pc:docMk/>
            <pc:sldMk cId="4228440292" sldId="1001"/>
            <ac:spMk id="12" creationId="{F49775AF-8896-43EE-92C6-83497D6DC56F}"/>
          </ac:spMkLst>
        </pc:spChg>
        <pc:spChg chg="add">
          <ac:chgData name="Marianne Hatzopoulou" userId="11d44c6d-18e7-438c-8a87-7dc58e4dd39f" providerId="ADAL" clId="{6422CEE9-DA03-42C3-9B51-BF825D372D25}" dt="2023-03-27T15:25:03.448" v="1190" actId="26606"/>
          <ac:spMkLst>
            <pc:docMk/>
            <pc:sldMk cId="4228440292" sldId="1001"/>
            <ac:spMk id="13" creationId="{9B7AD9F6-8CE7-4299-8FC6-328F4DCD3FF9}"/>
          </ac:spMkLst>
        </pc:spChg>
        <pc:picChg chg="add mod">
          <ac:chgData name="Marianne Hatzopoulou" userId="11d44c6d-18e7-438c-8a87-7dc58e4dd39f" providerId="ADAL" clId="{6422CEE9-DA03-42C3-9B51-BF825D372D25}" dt="2023-03-27T15:25:03.448" v="1190" actId="26606"/>
          <ac:picMkLst>
            <pc:docMk/>
            <pc:sldMk cId="4228440292" sldId="1001"/>
            <ac:picMk id="5" creationId="{0714AB6B-7086-5A57-6EB2-17A88193EFA0}"/>
          </ac:picMkLst>
        </pc:picChg>
      </pc:sldChg>
      <pc:sldChg chg="addSp delSp modSp new mod">
        <pc:chgData name="Marianne Hatzopoulou" userId="11d44c6d-18e7-438c-8a87-7dc58e4dd39f" providerId="ADAL" clId="{6422CEE9-DA03-42C3-9B51-BF825D372D25}" dt="2023-03-27T15:54:18.238" v="1506" actId="1076"/>
        <pc:sldMkLst>
          <pc:docMk/>
          <pc:sldMk cId="1486993311" sldId="1002"/>
        </pc:sldMkLst>
        <pc:spChg chg="mod">
          <ac:chgData name="Marianne Hatzopoulou" userId="11d44c6d-18e7-438c-8a87-7dc58e4dd39f" providerId="ADAL" clId="{6422CEE9-DA03-42C3-9B51-BF825D372D25}" dt="2023-03-27T15:30:11.955" v="1281" actId="20577"/>
          <ac:spMkLst>
            <pc:docMk/>
            <pc:sldMk cId="1486993311" sldId="1002"/>
            <ac:spMk id="2" creationId="{B602E6B4-A285-2306-0747-D7C5E4698920}"/>
          </ac:spMkLst>
        </pc:spChg>
        <pc:spChg chg="del">
          <ac:chgData name="Marianne Hatzopoulou" userId="11d44c6d-18e7-438c-8a87-7dc58e4dd39f" providerId="ADAL" clId="{6422CEE9-DA03-42C3-9B51-BF825D372D25}" dt="2023-03-27T15:30:16.063" v="1282" actId="478"/>
          <ac:spMkLst>
            <pc:docMk/>
            <pc:sldMk cId="1486993311" sldId="1002"/>
            <ac:spMk id="3" creationId="{ED2F0051-57FC-AED6-B334-B4EAC8EE7089}"/>
          </ac:spMkLst>
        </pc:spChg>
        <pc:picChg chg="add mod">
          <ac:chgData name="Marianne Hatzopoulou" userId="11d44c6d-18e7-438c-8a87-7dc58e4dd39f" providerId="ADAL" clId="{6422CEE9-DA03-42C3-9B51-BF825D372D25}" dt="2023-03-27T15:54:18.238" v="1506" actId="1076"/>
          <ac:picMkLst>
            <pc:docMk/>
            <pc:sldMk cId="1486993311" sldId="1002"/>
            <ac:picMk id="5" creationId="{47E3B605-4B67-9402-BA95-B1AA914B67F5}"/>
          </ac:picMkLst>
        </pc:picChg>
      </pc:sldChg>
      <pc:sldChg chg="addSp delSp modSp new mod setBg">
        <pc:chgData name="Marianne Hatzopoulou" userId="11d44c6d-18e7-438c-8a87-7dc58e4dd39f" providerId="ADAL" clId="{6422CEE9-DA03-42C3-9B51-BF825D372D25}" dt="2023-03-27T15:41:58.539" v="1449" actId="1076"/>
        <pc:sldMkLst>
          <pc:docMk/>
          <pc:sldMk cId="2242364902" sldId="1003"/>
        </pc:sldMkLst>
        <pc:spChg chg="mod">
          <ac:chgData name="Marianne Hatzopoulou" userId="11d44c6d-18e7-438c-8a87-7dc58e4dd39f" providerId="ADAL" clId="{6422CEE9-DA03-42C3-9B51-BF825D372D25}" dt="2023-03-27T15:41:58.539" v="1449" actId="1076"/>
          <ac:spMkLst>
            <pc:docMk/>
            <pc:sldMk cId="2242364902" sldId="1003"/>
            <ac:spMk id="2" creationId="{754EF1BA-BE41-B29E-285A-300E54CA9D68}"/>
          </ac:spMkLst>
        </pc:spChg>
        <pc:spChg chg="del">
          <ac:chgData name="Marianne Hatzopoulou" userId="11d44c6d-18e7-438c-8a87-7dc58e4dd39f" providerId="ADAL" clId="{6422CEE9-DA03-42C3-9B51-BF825D372D25}" dt="2023-03-27T15:39:05.208" v="1336" actId="478"/>
          <ac:spMkLst>
            <pc:docMk/>
            <pc:sldMk cId="2242364902" sldId="1003"/>
            <ac:spMk id="3" creationId="{C2855B3F-9106-974B-2A1A-4A7C5565DED5}"/>
          </ac:spMkLst>
        </pc:spChg>
        <pc:spChg chg="add del">
          <ac:chgData name="Marianne Hatzopoulou" userId="11d44c6d-18e7-438c-8a87-7dc58e4dd39f" providerId="ADAL" clId="{6422CEE9-DA03-42C3-9B51-BF825D372D25}" dt="2023-03-27T15:40:33.387" v="1344" actId="26606"/>
          <ac:spMkLst>
            <pc:docMk/>
            <pc:sldMk cId="2242364902" sldId="1003"/>
            <ac:spMk id="11" creationId="{7C98A213-5994-475E-B327-DC6EC27FBA8B}"/>
          </ac:spMkLst>
        </pc:spChg>
        <pc:spChg chg="add del">
          <ac:chgData name="Marianne Hatzopoulou" userId="11d44c6d-18e7-438c-8a87-7dc58e4dd39f" providerId="ADAL" clId="{6422CEE9-DA03-42C3-9B51-BF825D372D25}" dt="2023-03-27T15:40:33.387" v="1344" actId="26606"/>
          <ac:spMkLst>
            <pc:docMk/>
            <pc:sldMk cId="2242364902" sldId="1003"/>
            <ac:spMk id="13" creationId="{4B030A0D-0DAD-4A99-89BB-419527D6A64B}"/>
          </ac:spMkLst>
        </pc:spChg>
        <pc:spChg chg="add">
          <ac:chgData name="Marianne Hatzopoulou" userId="11d44c6d-18e7-438c-8a87-7dc58e4dd39f" providerId="ADAL" clId="{6422CEE9-DA03-42C3-9B51-BF825D372D25}" dt="2023-03-27T15:40:33.407" v="1345" actId="26606"/>
          <ac:spMkLst>
            <pc:docMk/>
            <pc:sldMk cId="2242364902" sldId="1003"/>
            <ac:spMk id="15" creationId="{0FE50278-E2EC-42B2-A1F1-921DD39901C4}"/>
          </ac:spMkLst>
        </pc:spChg>
        <pc:spChg chg="add">
          <ac:chgData name="Marianne Hatzopoulou" userId="11d44c6d-18e7-438c-8a87-7dc58e4dd39f" providerId="ADAL" clId="{6422CEE9-DA03-42C3-9B51-BF825D372D25}" dt="2023-03-27T15:40:33.407" v="1345" actId="26606"/>
          <ac:spMkLst>
            <pc:docMk/>
            <pc:sldMk cId="2242364902" sldId="1003"/>
            <ac:spMk id="16" creationId="{9CB95732-565A-4D2C-A3AB-CC460C0D3826}"/>
          </ac:spMkLst>
        </pc:spChg>
        <pc:spChg chg="add">
          <ac:chgData name="Marianne Hatzopoulou" userId="11d44c6d-18e7-438c-8a87-7dc58e4dd39f" providerId="ADAL" clId="{6422CEE9-DA03-42C3-9B51-BF825D372D25}" dt="2023-03-27T15:40:33.407" v="1345" actId="26606"/>
          <ac:spMkLst>
            <pc:docMk/>
            <pc:sldMk cId="2242364902" sldId="1003"/>
            <ac:spMk id="17" creationId="{1236153F-0DB4-40DD-87C6-B40C1B7E282C}"/>
          </ac:spMkLst>
        </pc:spChg>
        <pc:spChg chg="add">
          <ac:chgData name="Marianne Hatzopoulou" userId="11d44c6d-18e7-438c-8a87-7dc58e4dd39f" providerId="ADAL" clId="{6422CEE9-DA03-42C3-9B51-BF825D372D25}" dt="2023-03-27T15:40:33.407" v="1345" actId="26606"/>
          <ac:spMkLst>
            <pc:docMk/>
            <pc:sldMk cId="2242364902" sldId="1003"/>
            <ac:spMk id="18" creationId="{E19B653C-798C-4333-8452-3DF3AE3C1D11}"/>
          </ac:spMkLst>
        </pc:spChg>
        <pc:picChg chg="add mod">
          <ac:chgData name="Marianne Hatzopoulou" userId="11d44c6d-18e7-438c-8a87-7dc58e4dd39f" providerId="ADAL" clId="{6422CEE9-DA03-42C3-9B51-BF825D372D25}" dt="2023-03-27T15:40:33.407" v="1345" actId="26606"/>
          <ac:picMkLst>
            <pc:docMk/>
            <pc:sldMk cId="2242364902" sldId="1003"/>
            <ac:picMk id="4" creationId="{28EE47DF-D974-8D64-7985-9C01C8F018AE}"/>
          </ac:picMkLst>
        </pc:picChg>
        <pc:picChg chg="add mod">
          <ac:chgData name="Marianne Hatzopoulou" userId="11d44c6d-18e7-438c-8a87-7dc58e4dd39f" providerId="ADAL" clId="{6422CEE9-DA03-42C3-9B51-BF825D372D25}" dt="2023-03-27T15:40:33.407" v="1345" actId="26606"/>
          <ac:picMkLst>
            <pc:docMk/>
            <pc:sldMk cId="2242364902" sldId="1003"/>
            <ac:picMk id="5" creationId="{F11BB00A-AEFE-BBEF-146C-442D29B09104}"/>
          </ac:picMkLst>
        </pc:picChg>
        <pc:picChg chg="add mod">
          <ac:chgData name="Marianne Hatzopoulou" userId="11d44c6d-18e7-438c-8a87-7dc58e4dd39f" providerId="ADAL" clId="{6422CEE9-DA03-42C3-9B51-BF825D372D25}" dt="2023-03-27T15:40:33.407" v="1345" actId="26606"/>
          <ac:picMkLst>
            <pc:docMk/>
            <pc:sldMk cId="2242364902" sldId="1003"/>
            <ac:picMk id="6" creationId="{74396397-4A9A-C271-5BC6-EE49386958A8}"/>
          </ac:picMkLst>
        </pc:picChg>
      </pc:sldChg>
      <pc:sldChg chg="addSp delSp modSp new mod setBg">
        <pc:chgData name="Marianne Hatzopoulou" userId="11d44c6d-18e7-438c-8a87-7dc58e4dd39f" providerId="ADAL" clId="{6422CEE9-DA03-42C3-9B51-BF825D372D25}" dt="2023-03-30T13:26:05.623" v="3064" actId="1076"/>
        <pc:sldMkLst>
          <pc:docMk/>
          <pc:sldMk cId="352006501" sldId="1004"/>
        </pc:sldMkLst>
        <pc:spChg chg="mod">
          <ac:chgData name="Marianne Hatzopoulou" userId="11d44c6d-18e7-438c-8a87-7dc58e4dd39f" providerId="ADAL" clId="{6422CEE9-DA03-42C3-9B51-BF825D372D25}" dt="2023-03-27T15:42:58.107" v="1472" actId="20577"/>
          <ac:spMkLst>
            <pc:docMk/>
            <pc:sldMk cId="352006501" sldId="1004"/>
            <ac:spMk id="2" creationId="{788436D8-68A6-6243-77BE-8E68EF3C3238}"/>
          </ac:spMkLst>
        </pc:spChg>
        <pc:spChg chg="del">
          <ac:chgData name="Marianne Hatzopoulou" userId="11d44c6d-18e7-438c-8a87-7dc58e4dd39f" providerId="ADAL" clId="{6422CEE9-DA03-42C3-9B51-BF825D372D25}" dt="2023-03-27T15:42:16.811" v="1451" actId="478"/>
          <ac:spMkLst>
            <pc:docMk/>
            <pc:sldMk cId="352006501" sldId="1004"/>
            <ac:spMk id="3" creationId="{62E96654-7405-4C1F-1515-D7086E80585C}"/>
          </ac:spMkLst>
        </pc:spChg>
        <pc:spChg chg="add">
          <ac:chgData name="Marianne Hatzopoulou" userId="11d44c6d-18e7-438c-8a87-7dc58e4dd39f" providerId="ADAL" clId="{6422CEE9-DA03-42C3-9B51-BF825D372D25}" dt="2023-03-27T15:42:47.713" v="1455" actId="26606"/>
          <ac:spMkLst>
            <pc:docMk/>
            <pc:sldMk cId="352006501" sldId="1004"/>
            <ac:spMk id="11" creationId="{9CB95732-565A-4D2C-A3AB-CC460C0D3826}"/>
          </ac:spMkLst>
        </pc:spChg>
        <pc:spChg chg="add">
          <ac:chgData name="Marianne Hatzopoulou" userId="11d44c6d-18e7-438c-8a87-7dc58e4dd39f" providerId="ADAL" clId="{6422CEE9-DA03-42C3-9B51-BF825D372D25}" dt="2023-03-27T15:42:47.713" v="1455" actId="26606"/>
          <ac:spMkLst>
            <pc:docMk/>
            <pc:sldMk cId="352006501" sldId="1004"/>
            <ac:spMk id="13" creationId="{E19B653C-798C-4333-8452-3DF3AE3C1D11}"/>
          </ac:spMkLst>
        </pc:spChg>
        <pc:spChg chg="add">
          <ac:chgData name="Marianne Hatzopoulou" userId="11d44c6d-18e7-438c-8a87-7dc58e4dd39f" providerId="ADAL" clId="{6422CEE9-DA03-42C3-9B51-BF825D372D25}" dt="2023-03-27T15:42:47.713" v="1455" actId="26606"/>
          <ac:spMkLst>
            <pc:docMk/>
            <pc:sldMk cId="352006501" sldId="1004"/>
            <ac:spMk id="15" creationId="{0FE50278-E2EC-42B2-A1F1-921DD39901C4}"/>
          </ac:spMkLst>
        </pc:spChg>
        <pc:spChg chg="add">
          <ac:chgData name="Marianne Hatzopoulou" userId="11d44c6d-18e7-438c-8a87-7dc58e4dd39f" providerId="ADAL" clId="{6422CEE9-DA03-42C3-9B51-BF825D372D25}" dt="2023-03-27T15:42:47.713" v="1455" actId="26606"/>
          <ac:spMkLst>
            <pc:docMk/>
            <pc:sldMk cId="352006501" sldId="1004"/>
            <ac:spMk id="17" creationId="{1236153F-0DB4-40DD-87C6-B40C1B7E282C}"/>
          </ac:spMkLst>
        </pc:spChg>
        <pc:picChg chg="add mod">
          <ac:chgData name="Marianne Hatzopoulou" userId="11d44c6d-18e7-438c-8a87-7dc58e4dd39f" providerId="ADAL" clId="{6422CEE9-DA03-42C3-9B51-BF825D372D25}" dt="2023-03-30T13:26:05.623" v="3064" actId="1076"/>
          <ac:picMkLst>
            <pc:docMk/>
            <pc:sldMk cId="352006501" sldId="1004"/>
            <ac:picMk id="3" creationId="{EE3ED829-D4EA-DD18-5959-51F4AF4A93D0}"/>
          </ac:picMkLst>
        </pc:picChg>
        <pc:picChg chg="add mod ord">
          <ac:chgData name="Marianne Hatzopoulou" userId="11d44c6d-18e7-438c-8a87-7dc58e4dd39f" providerId="ADAL" clId="{6422CEE9-DA03-42C3-9B51-BF825D372D25}" dt="2023-03-27T15:42:47.713" v="1455" actId="26606"/>
          <ac:picMkLst>
            <pc:docMk/>
            <pc:sldMk cId="352006501" sldId="1004"/>
            <ac:picMk id="4" creationId="{A761277F-24DF-C0C8-81BD-DE529D29C214}"/>
          </ac:picMkLst>
        </pc:picChg>
        <pc:picChg chg="add mod">
          <ac:chgData name="Marianne Hatzopoulou" userId="11d44c6d-18e7-438c-8a87-7dc58e4dd39f" providerId="ADAL" clId="{6422CEE9-DA03-42C3-9B51-BF825D372D25}" dt="2023-03-27T15:42:47.713" v="1455" actId="26606"/>
          <ac:picMkLst>
            <pc:docMk/>
            <pc:sldMk cId="352006501" sldId="1004"/>
            <ac:picMk id="5" creationId="{A4DC4339-8B08-AEF9-1AD1-2D029957AFF9}"/>
          </ac:picMkLst>
        </pc:picChg>
        <pc:picChg chg="add del mod">
          <ac:chgData name="Marianne Hatzopoulou" userId="11d44c6d-18e7-438c-8a87-7dc58e4dd39f" providerId="ADAL" clId="{6422CEE9-DA03-42C3-9B51-BF825D372D25}" dt="2023-03-30T13:24:47.314" v="3060" actId="478"/>
          <ac:picMkLst>
            <pc:docMk/>
            <pc:sldMk cId="352006501" sldId="1004"/>
            <ac:picMk id="6" creationId="{E2F27425-B0FD-FD11-D6BB-7DD9051FC791}"/>
          </ac:picMkLst>
        </pc:picChg>
      </pc:sldChg>
      <pc:sldChg chg="addSp delSp modSp add mod setBg">
        <pc:chgData name="Marianne Hatzopoulou" userId="11d44c6d-18e7-438c-8a87-7dc58e4dd39f" providerId="ADAL" clId="{6422CEE9-DA03-42C3-9B51-BF825D372D25}" dt="2023-03-30T14:20:49.612" v="3376" actId="208"/>
        <pc:sldMkLst>
          <pc:docMk/>
          <pc:sldMk cId="2869385534" sldId="1005"/>
        </pc:sldMkLst>
        <pc:spChg chg="mod ord">
          <ac:chgData name="Marianne Hatzopoulou" userId="11d44c6d-18e7-438c-8a87-7dc58e4dd39f" providerId="ADAL" clId="{6422CEE9-DA03-42C3-9B51-BF825D372D25}" dt="2023-03-27T16:04:36.165" v="1572" actId="26606"/>
          <ac:spMkLst>
            <pc:docMk/>
            <pc:sldMk cId="2869385534" sldId="1005"/>
            <ac:spMk id="2" creationId="{8AB9E01D-D2BF-45EC-ACA2-7E4BB0E645F0}"/>
          </ac:spMkLst>
        </pc:spChg>
        <pc:spChg chg="add mod">
          <ac:chgData name="Marianne Hatzopoulou" userId="11d44c6d-18e7-438c-8a87-7dc58e4dd39f" providerId="ADAL" clId="{6422CEE9-DA03-42C3-9B51-BF825D372D25}" dt="2023-03-27T16:05:51.307" v="1604" actId="113"/>
          <ac:spMkLst>
            <pc:docMk/>
            <pc:sldMk cId="2869385534" sldId="1005"/>
            <ac:spMk id="6" creationId="{0EBE9563-6757-C000-B8A1-78B246021D25}"/>
          </ac:spMkLst>
        </pc:spChg>
        <pc:spChg chg="add mod">
          <ac:chgData name="Marianne Hatzopoulou" userId="11d44c6d-18e7-438c-8a87-7dc58e4dd39f" providerId="ADAL" clId="{6422CEE9-DA03-42C3-9B51-BF825D372D25}" dt="2023-03-27T16:06:00.739" v="1609" actId="20577"/>
          <ac:spMkLst>
            <pc:docMk/>
            <pc:sldMk cId="2869385534" sldId="1005"/>
            <ac:spMk id="7" creationId="{578AB391-F3DF-63AC-B736-08B1EC20B903}"/>
          </ac:spMkLst>
        </pc:spChg>
        <pc:spChg chg="add del">
          <ac:chgData name="Marianne Hatzopoulou" userId="11d44c6d-18e7-438c-8a87-7dc58e4dd39f" providerId="ADAL" clId="{6422CEE9-DA03-42C3-9B51-BF825D372D25}" dt="2023-03-27T16:04:33.387" v="1569" actId="26606"/>
          <ac:spMkLst>
            <pc:docMk/>
            <pc:sldMk cId="2869385534" sldId="1005"/>
            <ac:spMk id="10" creationId="{2151139A-886F-4B97-8815-729AD3831BBD}"/>
          </ac:spMkLst>
        </pc:spChg>
        <pc:spChg chg="add del">
          <ac:chgData name="Marianne Hatzopoulou" userId="11d44c6d-18e7-438c-8a87-7dc58e4dd39f" providerId="ADAL" clId="{6422CEE9-DA03-42C3-9B51-BF825D372D25}" dt="2023-03-27T16:04:33.387" v="1569" actId="26606"/>
          <ac:spMkLst>
            <pc:docMk/>
            <pc:sldMk cId="2869385534" sldId="1005"/>
            <ac:spMk id="12" creationId="{AB5E08C4-8CDD-4623-A5B8-E998C6DEE3B7}"/>
          </ac:spMkLst>
        </pc:spChg>
        <pc:spChg chg="add del">
          <ac:chgData name="Marianne Hatzopoulou" userId="11d44c6d-18e7-438c-8a87-7dc58e4dd39f" providerId="ADAL" clId="{6422CEE9-DA03-42C3-9B51-BF825D372D25}" dt="2023-03-27T16:04:33.387" v="1569" actId="26606"/>
          <ac:spMkLst>
            <pc:docMk/>
            <pc:sldMk cId="2869385534" sldId="1005"/>
            <ac:spMk id="14" creationId="{15F33878-D502-4FFA-8ACE-F2AECDB2A23F}"/>
          </ac:spMkLst>
        </pc:spChg>
        <pc:spChg chg="add del">
          <ac:chgData name="Marianne Hatzopoulou" userId="11d44c6d-18e7-438c-8a87-7dc58e4dd39f" providerId="ADAL" clId="{6422CEE9-DA03-42C3-9B51-BF825D372D25}" dt="2023-03-27T16:04:33.387" v="1569" actId="26606"/>
          <ac:spMkLst>
            <pc:docMk/>
            <pc:sldMk cId="2869385534" sldId="1005"/>
            <ac:spMk id="16" creationId="{D3539FEE-81D3-4406-802E-60B20B16F4F6}"/>
          </ac:spMkLst>
        </pc:spChg>
        <pc:spChg chg="add del">
          <ac:chgData name="Marianne Hatzopoulou" userId="11d44c6d-18e7-438c-8a87-7dc58e4dd39f" providerId="ADAL" clId="{6422CEE9-DA03-42C3-9B51-BF825D372D25}" dt="2023-03-27T16:04:33.387" v="1569" actId="26606"/>
          <ac:spMkLst>
            <pc:docMk/>
            <pc:sldMk cId="2869385534" sldId="1005"/>
            <ac:spMk id="18" creationId="{DC701763-729E-462F-A5A8-E0DEFEB1E2E4}"/>
          </ac:spMkLst>
        </pc:spChg>
        <pc:spChg chg="add del">
          <ac:chgData name="Marianne Hatzopoulou" userId="11d44c6d-18e7-438c-8a87-7dc58e4dd39f" providerId="ADAL" clId="{6422CEE9-DA03-42C3-9B51-BF825D372D25}" dt="2023-03-27T16:04:36.148" v="1571" actId="26606"/>
          <ac:spMkLst>
            <pc:docMk/>
            <pc:sldMk cId="2869385534" sldId="1005"/>
            <ac:spMk id="20" creationId="{3B47FC9C-2ED3-4100-A4EF-E8CDFEE106C9}"/>
          </ac:spMkLst>
        </pc:spChg>
        <pc:spChg chg="add">
          <ac:chgData name="Marianne Hatzopoulou" userId="11d44c6d-18e7-438c-8a87-7dc58e4dd39f" providerId="ADAL" clId="{6422CEE9-DA03-42C3-9B51-BF825D372D25}" dt="2023-03-27T16:04:36.165" v="1572" actId="26606"/>
          <ac:spMkLst>
            <pc:docMk/>
            <pc:sldMk cId="2869385534" sldId="1005"/>
            <ac:spMk id="22" creationId="{2151139A-886F-4B97-8815-729AD3831BBD}"/>
          </ac:spMkLst>
        </pc:spChg>
        <pc:spChg chg="add">
          <ac:chgData name="Marianne Hatzopoulou" userId="11d44c6d-18e7-438c-8a87-7dc58e4dd39f" providerId="ADAL" clId="{6422CEE9-DA03-42C3-9B51-BF825D372D25}" dt="2023-03-27T16:04:36.165" v="1572" actId="26606"/>
          <ac:spMkLst>
            <pc:docMk/>
            <pc:sldMk cId="2869385534" sldId="1005"/>
            <ac:spMk id="23" creationId="{AB5E08C4-8CDD-4623-A5B8-E998C6DEE3B7}"/>
          </ac:spMkLst>
        </pc:spChg>
        <pc:spChg chg="add">
          <ac:chgData name="Marianne Hatzopoulou" userId="11d44c6d-18e7-438c-8a87-7dc58e4dd39f" providerId="ADAL" clId="{6422CEE9-DA03-42C3-9B51-BF825D372D25}" dt="2023-03-27T16:04:36.165" v="1572" actId="26606"/>
          <ac:spMkLst>
            <pc:docMk/>
            <pc:sldMk cId="2869385534" sldId="1005"/>
            <ac:spMk id="24" creationId="{15F33878-D502-4FFA-8ACE-F2AECDB2A23F}"/>
          </ac:spMkLst>
        </pc:spChg>
        <pc:spChg chg="add">
          <ac:chgData name="Marianne Hatzopoulou" userId="11d44c6d-18e7-438c-8a87-7dc58e4dd39f" providerId="ADAL" clId="{6422CEE9-DA03-42C3-9B51-BF825D372D25}" dt="2023-03-27T16:04:36.165" v="1572" actId="26606"/>
          <ac:spMkLst>
            <pc:docMk/>
            <pc:sldMk cId="2869385534" sldId="1005"/>
            <ac:spMk id="25" creationId="{D3539FEE-81D3-4406-802E-60B20B16F4F6}"/>
          </ac:spMkLst>
        </pc:spChg>
        <pc:spChg chg="add">
          <ac:chgData name="Marianne Hatzopoulou" userId="11d44c6d-18e7-438c-8a87-7dc58e4dd39f" providerId="ADAL" clId="{6422CEE9-DA03-42C3-9B51-BF825D372D25}" dt="2023-03-27T16:04:36.165" v="1572" actId="26606"/>
          <ac:spMkLst>
            <pc:docMk/>
            <pc:sldMk cId="2869385534" sldId="1005"/>
            <ac:spMk id="26" creationId="{DC701763-729E-462F-A5A8-E0DEFEB1E2E4}"/>
          </ac:spMkLst>
        </pc:spChg>
        <pc:picChg chg="del">
          <ac:chgData name="Marianne Hatzopoulou" userId="11d44c6d-18e7-438c-8a87-7dc58e4dd39f" providerId="ADAL" clId="{6422CEE9-DA03-42C3-9B51-BF825D372D25}" dt="2023-03-27T16:03:21.785" v="1510" actId="478"/>
          <ac:picMkLst>
            <pc:docMk/>
            <pc:sldMk cId="2869385534" sldId="1005"/>
            <ac:picMk id="3" creationId="{2E358EBF-7DFF-390D-50C5-4B45559C52E9}"/>
          </ac:picMkLst>
        </pc:picChg>
        <pc:picChg chg="add mod ord">
          <ac:chgData name="Marianne Hatzopoulou" userId="11d44c6d-18e7-438c-8a87-7dc58e4dd39f" providerId="ADAL" clId="{6422CEE9-DA03-42C3-9B51-BF825D372D25}" dt="2023-03-27T16:05:22.654" v="1579" actId="1076"/>
          <ac:picMkLst>
            <pc:docMk/>
            <pc:sldMk cId="2869385534" sldId="1005"/>
            <ac:picMk id="4" creationId="{B593186D-5531-B81D-5740-35B1601AC485}"/>
          </ac:picMkLst>
        </pc:picChg>
        <pc:picChg chg="add mod">
          <ac:chgData name="Marianne Hatzopoulou" userId="11d44c6d-18e7-438c-8a87-7dc58e4dd39f" providerId="ADAL" clId="{6422CEE9-DA03-42C3-9B51-BF825D372D25}" dt="2023-03-27T16:05:25.740" v="1580" actId="1076"/>
          <ac:picMkLst>
            <pc:docMk/>
            <pc:sldMk cId="2869385534" sldId="1005"/>
            <ac:picMk id="5" creationId="{B37F0F54-EEF5-9AF3-073D-E5D92645C072}"/>
          </ac:picMkLst>
        </pc:picChg>
        <pc:picChg chg="del mod">
          <ac:chgData name="Marianne Hatzopoulou" userId="11d44c6d-18e7-438c-8a87-7dc58e4dd39f" providerId="ADAL" clId="{6422CEE9-DA03-42C3-9B51-BF825D372D25}" dt="2023-03-27T16:03:54.151" v="1519" actId="478"/>
          <ac:picMkLst>
            <pc:docMk/>
            <pc:sldMk cId="2869385534" sldId="1005"/>
            <ac:picMk id="8" creationId="{0ED7C638-5495-6B3B-C99D-66FEB6CF3405}"/>
          </ac:picMkLst>
        </pc:picChg>
        <pc:cxnChg chg="add mod">
          <ac:chgData name="Marianne Hatzopoulou" userId="11d44c6d-18e7-438c-8a87-7dc58e4dd39f" providerId="ADAL" clId="{6422CEE9-DA03-42C3-9B51-BF825D372D25}" dt="2023-03-30T14:20:49.612" v="3376" actId="208"/>
          <ac:cxnSpMkLst>
            <pc:docMk/>
            <pc:sldMk cId="2869385534" sldId="1005"/>
            <ac:cxnSpMk id="8" creationId="{22B9C90B-B45C-FB13-6983-5C28E09E75CD}"/>
          </ac:cxnSpMkLst>
        </pc:cxnChg>
      </pc:sldChg>
      <pc:sldChg chg="new del">
        <pc:chgData name="Marianne Hatzopoulou" userId="11d44c6d-18e7-438c-8a87-7dc58e4dd39f" providerId="ADAL" clId="{6422CEE9-DA03-42C3-9B51-BF825D372D25}" dt="2023-03-27T16:18:54.438" v="1720" actId="47"/>
        <pc:sldMkLst>
          <pc:docMk/>
          <pc:sldMk cId="2886681280" sldId="1006"/>
        </pc:sldMkLst>
      </pc:sldChg>
      <pc:sldChg chg="addSp delSp modSp new mod setBg modClrScheme delDesignElem chgLayout">
        <pc:chgData name="Marianne Hatzopoulou" userId="11d44c6d-18e7-438c-8a87-7dc58e4dd39f" providerId="ADAL" clId="{6422CEE9-DA03-42C3-9B51-BF825D372D25}" dt="2023-03-28T14:01:20.297" v="3059" actId="20577"/>
        <pc:sldMkLst>
          <pc:docMk/>
          <pc:sldMk cId="3751132029" sldId="1006"/>
        </pc:sldMkLst>
        <pc:spChg chg="del">
          <ac:chgData name="Marianne Hatzopoulou" userId="11d44c6d-18e7-438c-8a87-7dc58e4dd39f" providerId="ADAL" clId="{6422CEE9-DA03-42C3-9B51-BF825D372D25}" dt="2023-03-27T16:25:22.720" v="1722" actId="478"/>
          <ac:spMkLst>
            <pc:docMk/>
            <pc:sldMk cId="3751132029" sldId="1006"/>
            <ac:spMk id="2" creationId="{FD2E33DA-141D-FEC2-9784-29A57E37D2A6}"/>
          </ac:spMkLst>
        </pc:spChg>
        <pc:spChg chg="add del">
          <ac:chgData name="Marianne Hatzopoulou" userId="11d44c6d-18e7-438c-8a87-7dc58e4dd39f" providerId="ADAL" clId="{6422CEE9-DA03-42C3-9B51-BF825D372D25}" dt="2023-03-27T16:25:34.998" v="1724"/>
          <ac:spMkLst>
            <pc:docMk/>
            <pc:sldMk cId="3751132029" sldId="1006"/>
            <ac:spMk id="3" creationId="{9CC8EA3B-A672-CD25-3614-56DC9CFE7407}"/>
          </ac:spMkLst>
        </pc:spChg>
        <pc:spChg chg="add mod ord">
          <ac:chgData name="Marianne Hatzopoulou" userId="11d44c6d-18e7-438c-8a87-7dc58e4dd39f" providerId="ADAL" clId="{6422CEE9-DA03-42C3-9B51-BF825D372D25}" dt="2023-03-28T14:01:20.297" v="3059" actId="20577"/>
          <ac:spMkLst>
            <pc:docMk/>
            <pc:sldMk cId="3751132029" sldId="1006"/>
            <ac:spMk id="10" creationId="{B65ED9A2-75FE-3C81-13E4-FCA7C9B64C64}"/>
          </ac:spMkLst>
        </pc:spChg>
        <pc:spChg chg="add del mod ord">
          <ac:chgData name="Marianne Hatzopoulou" userId="11d44c6d-18e7-438c-8a87-7dc58e4dd39f" providerId="ADAL" clId="{6422CEE9-DA03-42C3-9B51-BF825D372D25}" dt="2023-03-27T16:31:11.130" v="1736" actId="478"/>
          <ac:spMkLst>
            <pc:docMk/>
            <pc:sldMk cId="3751132029" sldId="1006"/>
            <ac:spMk id="11" creationId="{0156FD71-EC66-6E65-9DC8-EABD26179853}"/>
          </ac:spMkLst>
        </pc:spChg>
        <pc:spChg chg="add mod">
          <ac:chgData name="Marianne Hatzopoulou" userId="11d44c6d-18e7-438c-8a87-7dc58e4dd39f" providerId="ADAL" clId="{6422CEE9-DA03-42C3-9B51-BF825D372D25}" dt="2023-03-27T16:34:42.771" v="2042" actId="1036"/>
          <ac:spMkLst>
            <pc:docMk/>
            <pc:sldMk cId="3751132029" sldId="1006"/>
            <ac:spMk id="12" creationId="{7BD51788-9324-A2C8-82E3-EADF98712020}"/>
          </ac:spMkLst>
        </pc:spChg>
        <pc:spChg chg="add mod">
          <ac:chgData name="Marianne Hatzopoulou" userId="11d44c6d-18e7-438c-8a87-7dc58e4dd39f" providerId="ADAL" clId="{6422CEE9-DA03-42C3-9B51-BF825D372D25}" dt="2023-03-27T16:34:42.771" v="2042" actId="1036"/>
          <ac:spMkLst>
            <pc:docMk/>
            <pc:sldMk cId="3751132029" sldId="1006"/>
            <ac:spMk id="17" creationId="{C7934BF3-BDD6-594D-E08A-4D0AEBB8A38A}"/>
          </ac:spMkLst>
        </pc:spChg>
        <pc:spChg chg="add mod">
          <ac:chgData name="Marianne Hatzopoulou" userId="11d44c6d-18e7-438c-8a87-7dc58e4dd39f" providerId="ADAL" clId="{6422CEE9-DA03-42C3-9B51-BF825D372D25}" dt="2023-03-27T16:34:42.771" v="2042" actId="1036"/>
          <ac:spMkLst>
            <pc:docMk/>
            <pc:sldMk cId="3751132029" sldId="1006"/>
            <ac:spMk id="18" creationId="{BA9F23D9-878C-8539-A0B3-3A714C997698}"/>
          </ac:spMkLst>
        </pc:spChg>
        <pc:picChg chg="add mod ord">
          <ac:chgData name="Marianne Hatzopoulou" userId="11d44c6d-18e7-438c-8a87-7dc58e4dd39f" providerId="ADAL" clId="{6422CEE9-DA03-42C3-9B51-BF825D372D25}" dt="2023-03-27T16:34:42.771" v="2042" actId="1036"/>
          <ac:picMkLst>
            <pc:docMk/>
            <pc:sldMk cId="3751132029" sldId="1006"/>
            <ac:picMk id="5" creationId="{BC8671D2-DAD1-3AAF-C51B-27AFC85D8352}"/>
          </ac:picMkLst>
        </pc:picChg>
        <pc:picChg chg="add mod modCrop">
          <ac:chgData name="Marianne Hatzopoulou" userId="11d44c6d-18e7-438c-8a87-7dc58e4dd39f" providerId="ADAL" clId="{6422CEE9-DA03-42C3-9B51-BF825D372D25}" dt="2023-03-27T16:34:42.771" v="2042" actId="1036"/>
          <ac:picMkLst>
            <pc:docMk/>
            <pc:sldMk cId="3751132029" sldId="1006"/>
            <ac:picMk id="7" creationId="{2422EC1C-8BC0-D13A-45DD-6961888A4868}"/>
          </ac:picMkLst>
        </pc:picChg>
        <pc:picChg chg="add mod">
          <ac:chgData name="Marianne Hatzopoulou" userId="11d44c6d-18e7-438c-8a87-7dc58e4dd39f" providerId="ADAL" clId="{6422CEE9-DA03-42C3-9B51-BF825D372D25}" dt="2023-03-27T16:34:42.771" v="2042" actId="1036"/>
          <ac:picMkLst>
            <pc:docMk/>
            <pc:sldMk cId="3751132029" sldId="1006"/>
            <ac:picMk id="9" creationId="{5F7D0398-6676-7349-5B84-1AB02920FA65}"/>
          </ac:picMkLst>
        </pc:picChg>
        <pc:picChg chg="add del">
          <ac:chgData name="Marianne Hatzopoulou" userId="11d44c6d-18e7-438c-8a87-7dc58e4dd39f" providerId="ADAL" clId="{6422CEE9-DA03-42C3-9B51-BF825D372D25}" dt="2023-03-27T16:33:11.878" v="1918" actId="478"/>
          <ac:picMkLst>
            <pc:docMk/>
            <pc:sldMk cId="3751132029" sldId="1006"/>
            <ac:picMk id="15" creationId="{920CFD13-46B2-7E37-A479-DADF319C349F}"/>
          </ac:picMkLst>
        </pc:picChg>
        <pc:picChg chg="add del">
          <ac:chgData name="Marianne Hatzopoulou" userId="11d44c6d-18e7-438c-8a87-7dc58e4dd39f" providerId="ADAL" clId="{6422CEE9-DA03-42C3-9B51-BF825D372D25}" dt="2023-03-27T16:25:34.998" v="1724"/>
          <ac:picMkLst>
            <pc:docMk/>
            <pc:sldMk cId="3751132029" sldId="1006"/>
            <ac:picMk id="1025" creationId="{CB9213D1-6C5F-E594-6417-875958A8C370}"/>
          </ac:picMkLst>
        </pc:picChg>
        <pc:picChg chg="add del">
          <ac:chgData name="Marianne Hatzopoulou" userId="11d44c6d-18e7-438c-8a87-7dc58e4dd39f" providerId="ADAL" clId="{6422CEE9-DA03-42C3-9B51-BF825D372D25}" dt="2023-03-27T16:25:34.998" v="1724"/>
          <ac:picMkLst>
            <pc:docMk/>
            <pc:sldMk cId="3751132029" sldId="1006"/>
            <ac:picMk id="1026" creationId="{A4406183-9029-7379-B09D-784E275F2EE5}"/>
          </ac:picMkLst>
        </pc:picChg>
        <pc:picChg chg="add del">
          <ac:chgData name="Marianne Hatzopoulou" userId="11d44c6d-18e7-438c-8a87-7dc58e4dd39f" providerId="ADAL" clId="{6422CEE9-DA03-42C3-9B51-BF825D372D25}" dt="2023-03-27T16:25:34.998" v="1724"/>
          <ac:picMkLst>
            <pc:docMk/>
            <pc:sldMk cId="3751132029" sldId="1006"/>
            <ac:picMk id="1028" creationId="{5ACED47E-BE84-CCAD-DCED-6403710582DD}"/>
          </ac:picMkLst>
        </pc:picChg>
        <pc:cxnChg chg="add del">
          <ac:chgData name="Marianne Hatzopoulou" userId="11d44c6d-18e7-438c-8a87-7dc58e4dd39f" providerId="ADAL" clId="{6422CEE9-DA03-42C3-9B51-BF825D372D25}" dt="2023-03-27T16:30:58.212" v="1735" actId="700"/>
          <ac:cxnSpMkLst>
            <pc:docMk/>
            <pc:sldMk cId="3751132029" sldId="1006"/>
            <ac:cxnSpMk id="14" creationId="{DCD67800-37AC-4E14-89B0-F79DCB3FB86D}"/>
          </ac:cxnSpMkLst>
        </pc:cxnChg>
        <pc:cxnChg chg="add del">
          <ac:chgData name="Marianne Hatzopoulou" userId="11d44c6d-18e7-438c-8a87-7dc58e4dd39f" providerId="ADAL" clId="{6422CEE9-DA03-42C3-9B51-BF825D372D25}" dt="2023-03-27T16:30:58.212" v="1735" actId="700"/>
          <ac:cxnSpMkLst>
            <pc:docMk/>
            <pc:sldMk cId="3751132029" sldId="1006"/>
            <ac:cxnSpMk id="16" creationId="{20F1788F-A5AE-4188-8274-F7F2E3833ECD}"/>
          </ac:cxnSpMkLst>
        </pc:cxnChg>
      </pc:sldChg>
      <pc:sldChg chg="addSp delSp modSp new mod">
        <pc:chgData name="Marianne Hatzopoulou" userId="11d44c6d-18e7-438c-8a87-7dc58e4dd39f" providerId="ADAL" clId="{6422CEE9-DA03-42C3-9B51-BF825D372D25}" dt="2023-03-27T17:10:12.476" v="2655" actId="5793"/>
        <pc:sldMkLst>
          <pc:docMk/>
          <pc:sldMk cId="2725077347" sldId="1007"/>
        </pc:sldMkLst>
        <pc:spChg chg="mod">
          <ac:chgData name="Marianne Hatzopoulou" userId="11d44c6d-18e7-438c-8a87-7dc58e4dd39f" providerId="ADAL" clId="{6422CEE9-DA03-42C3-9B51-BF825D372D25}" dt="2023-03-27T17:10:12.476" v="2655" actId="5793"/>
          <ac:spMkLst>
            <pc:docMk/>
            <pc:sldMk cId="2725077347" sldId="1007"/>
            <ac:spMk id="2" creationId="{CAC71F53-E867-B5AB-316A-1286C70F8418}"/>
          </ac:spMkLst>
        </pc:spChg>
        <pc:spChg chg="del">
          <ac:chgData name="Marianne Hatzopoulou" userId="11d44c6d-18e7-438c-8a87-7dc58e4dd39f" providerId="ADAL" clId="{6422CEE9-DA03-42C3-9B51-BF825D372D25}" dt="2023-03-27T16:39:23.901" v="2044" actId="478"/>
          <ac:spMkLst>
            <pc:docMk/>
            <pc:sldMk cId="2725077347" sldId="1007"/>
            <ac:spMk id="3" creationId="{0BC6C68F-C4AD-47C5-0B98-D9DEBDBA825E}"/>
          </ac:spMkLst>
        </pc:spChg>
        <pc:picChg chg="add mod">
          <ac:chgData name="Marianne Hatzopoulou" userId="11d44c6d-18e7-438c-8a87-7dc58e4dd39f" providerId="ADAL" clId="{6422CEE9-DA03-42C3-9B51-BF825D372D25}" dt="2023-03-27T16:41:33.439" v="2097" actId="14100"/>
          <ac:picMkLst>
            <pc:docMk/>
            <pc:sldMk cId="2725077347" sldId="1007"/>
            <ac:picMk id="2050" creationId="{F8970D23-E67D-280E-63C4-ED32C3BBA7DB}"/>
          </ac:picMkLst>
        </pc:picChg>
      </pc:sldChg>
      <pc:sldChg chg="addSp delSp modSp add mod">
        <pc:chgData name="Marianne Hatzopoulou" userId="11d44c6d-18e7-438c-8a87-7dc58e4dd39f" providerId="ADAL" clId="{6422CEE9-DA03-42C3-9B51-BF825D372D25}" dt="2023-03-27T17:00:16.091" v="2591" actId="1036"/>
        <pc:sldMkLst>
          <pc:docMk/>
          <pc:sldMk cId="3064448480" sldId="1008"/>
        </pc:sldMkLst>
        <pc:spChg chg="add mod">
          <ac:chgData name="Marianne Hatzopoulou" userId="11d44c6d-18e7-438c-8a87-7dc58e4dd39f" providerId="ADAL" clId="{6422CEE9-DA03-42C3-9B51-BF825D372D25}" dt="2023-03-27T16:59:42.671" v="2551" actId="255"/>
          <ac:spMkLst>
            <pc:docMk/>
            <pc:sldMk cId="3064448480" sldId="1008"/>
            <ac:spMk id="3" creationId="{094FB4D6-05DB-0E5D-A4F9-754B4B391602}"/>
          </ac:spMkLst>
        </pc:spChg>
        <pc:spChg chg="mod">
          <ac:chgData name="Marianne Hatzopoulou" userId="11d44c6d-18e7-438c-8a87-7dc58e4dd39f" providerId="ADAL" clId="{6422CEE9-DA03-42C3-9B51-BF825D372D25}" dt="2023-03-27T16:58:57.664" v="2496"/>
          <ac:spMkLst>
            <pc:docMk/>
            <pc:sldMk cId="3064448480" sldId="1008"/>
            <ac:spMk id="8" creationId="{74253033-8714-054F-A0C0-A86920DADB08}"/>
          </ac:spMkLst>
        </pc:spChg>
        <pc:spChg chg="add mod">
          <ac:chgData name="Marianne Hatzopoulou" userId="11d44c6d-18e7-438c-8a87-7dc58e4dd39f" providerId="ADAL" clId="{6422CEE9-DA03-42C3-9B51-BF825D372D25}" dt="2023-03-27T17:00:08.254" v="2588" actId="20577"/>
          <ac:spMkLst>
            <pc:docMk/>
            <pc:sldMk cId="3064448480" sldId="1008"/>
            <ac:spMk id="10" creationId="{215C1E85-0C48-B596-1AEC-6F5326025146}"/>
          </ac:spMkLst>
        </pc:spChg>
        <pc:spChg chg="mod">
          <ac:chgData name="Marianne Hatzopoulou" userId="11d44c6d-18e7-438c-8a87-7dc58e4dd39f" providerId="ADAL" clId="{6422CEE9-DA03-42C3-9B51-BF825D372D25}" dt="2023-03-27T16:59:13.953" v="2528" actId="20577"/>
          <ac:spMkLst>
            <pc:docMk/>
            <pc:sldMk cId="3064448480" sldId="1008"/>
            <ac:spMk id="27" creationId="{96D529CE-3F58-48A7-BC3C-715F56C2000F}"/>
          </ac:spMkLst>
        </pc:spChg>
        <pc:spChg chg="del">
          <ac:chgData name="Marianne Hatzopoulou" userId="11d44c6d-18e7-438c-8a87-7dc58e4dd39f" providerId="ADAL" clId="{6422CEE9-DA03-42C3-9B51-BF825D372D25}" dt="2023-03-27T16:58:33.090" v="2491" actId="478"/>
          <ac:spMkLst>
            <pc:docMk/>
            <pc:sldMk cId="3064448480" sldId="1008"/>
            <ac:spMk id="29" creationId="{78077229-6F20-4558-883C-33CE7F3BEB02}"/>
          </ac:spMkLst>
        </pc:spChg>
        <pc:grpChg chg="add del mod">
          <ac:chgData name="Marianne Hatzopoulou" userId="11d44c6d-18e7-438c-8a87-7dc58e4dd39f" providerId="ADAL" clId="{6422CEE9-DA03-42C3-9B51-BF825D372D25}" dt="2023-03-27T16:59:16.760" v="2529" actId="478"/>
          <ac:grpSpMkLst>
            <pc:docMk/>
            <pc:sldMk cId="3064448480" sldId="1008"/>
            <ac:grpSpMk id="4" creationId="{31E6A607-9A20-96AD-1047-206994B03290}"/>
          </ac:grpSpMkLst>
        </pc:grpChg>
        <pc:grpChg chg="mod">
          <ac:chgData name="Marianne Hatzopoulou" userId="11d44c6d-18e7-438c-8a87-7dc58e4dd39f" providerId="ADAL" clId="{6422CEE9-DA03-42C3-9B51-BF825D372D25}" dt="2023-03-27T16:58:57.664" v="2496"/>
          <ac:grpSpMkLst>
            <pc:docMk/>
            <pc:sldMk cId="3064448480" sldId="1008"/>
            <ac:grpSpMk id="6" creationId="{9AE93142-9692-2FE7-8843-FF3DF9B2DCE1}"/>
          </ac:grpSpMkLst>
        </pc:grpChg>
        <pc:picChg chg="add mod">
          <ac:chgData name="Marianne Hatzopoulou" userId="11d44c6d-18e7-438c-8a87-7dc58e4dd39f" providerId="ADAL" clId="{6422CEE9-DA03-42C3-9B51-BF825D372D25}" dt="2023-03-27T17:00:16.091" v="2591" actId="1036"/>
          <ac:picMkLst>
            <pc:docMk/>
            <pc:sldMk cId="3064448480" sldId="1008"/>
            <ac:picMk id="2" creationId="{D6D23D06-A0A7-7208-626C-0635F3933CCD}"/>
          </ac:picMkLst>
        </pc:picChg>
        <pc:picChg chg="del">
          <ac:chgData name="Marianne Hatzopoulou" userId="11d44c6d-18e7-438c-8a87-7dc58e4dd39f" providerId="ADAL" clId="{6422CEE9-DA03-42C3-9B51-BF825D372D25}" dt="2023-03-27T16:58:27.461" v="2489" actId="478"/>
          <ac:picMkLst>
            <pc:docMk/>
            <pc:sldMk cId="3064448480" sldId="1008"/>
            <ac:picMk id="5" creationId="{484E28CA-CA2A-40D6-A245-C075C878BDB5}"/>
          </ac:picMkLst>
        </pc:picChg>
        <pc:picChg chg="mod">
          <ac:chgData name="Marianne Hatzopoulou" userId="11d44c6d-18e7-438c-8a87-7dc58e4dd39f" providerId="ADAL" clId="{6422CEE9-DA03-42C3-9B51-BF825D372D25}" dt="2023-03-27T16:58:57.664" v="2496"/>
          <ac:picMkLst>
            <pc:docMk/>
            <pc:sldMk cId="3064448480" sldId="1008"/>
            <ac:picMk id="7" creationId="{9A88CF39-B0BC-29E3-A4F1-BA32DE471C50}"/>
          </ac:picMkLst>
        </pc:picChg>
        <pc:picChg chg="mod">
          <ac:chgData name="Marianne Hatzopoulou" userId="11d44c6d-18e7-438c-8a87-7dc58e4dd39f" providerId="ADAL" clId="{6422CEE9-DA03-42C3-9B51-BF825D372D25}" dt="2023-03-27T16:58:57.664" v="2496"/>
          <ac:picMkLst>
            <pc:docMk/>
            <pc:sldMk cId="3064448480" sldId="1008"/>
            <ac:picMk id="9" creationId="{77994F11-D79C-D624-6BB0-EE41EE8BD0C2}"/>
          </ac:picMkLst>
        </pc:picChg>
      </pc:sldChg>
      <pc:sldChg chg="modSp add mod">
        <pc:chgData name="Marianne Hatzopoulou" userId="11d44c6d-18e7-438c-8a87-7dc58e4dd39f" providerId="ADAL" clId="{6422CEE9-DA03-42C3-9B51-BF825D372D25}" dt="2023-03-30T14:22:46.266" v="3418" actId="255"/>
        <pc:sldMkLst>
          <pc:docMk/>
          <pc:sldMk cId="2977751609" sldId="1071"/>
        </pc:sldMkLst>
        <pc:spChg chg="mod">
          <ac:chgData name="Marianne Hatzopoulou" userId="11d44c6d-18e7-438c-8a87-7dc58e4dd39f" providerId="ADAL" clId="{6422CEE9-DA03-42C3-9B51-BF825D372D25}" dt="2023-03-30T14:22:46.266" v="3418" actId="255"/>
          <ac:spMkLst>
            <pc:docMk/>
            <pc:sldMk cId="2977751609" sldId="1071"/>
            <ac:spMk id="10" creationId="{6B753F4C-BB7B-3239-1051-9CED46A07D06}"/>
          </ac:spMkLst>
        </pc:spChg>
      </pc:sldChg>
      <pc:sldChg chg="delSp modSp add mod modNotesTx">
        <pc:chgData name="Marianne Hatzopoulou" userId="11d44c6d-18e7-438c-8a87-7dc58e4dd39f" providerId="ADAL" clId="{6422CEE9-DA03-42C3-9B51-BF825D372D25}" dt="2023-03-30T14:23:18.209" v="3470" actId="255"/>
        <pc:sldMkLst>
          <pc:docMk/>
          <pc:sldMk cId="3660541568" sldId="1080"/>
        </pc:sldMkLst>
        <pc:spChg chg="mod">
          <ac:chgData name="Marianne Hatzopoulou" userId="11d44c6d-18e7-438c-8a87-7dc58e4dd39f" providerId="ADAL" clId="{6422CEE9-DA03-42C3-9B51-BF825D372D25}" dt="2023-03-27T20:17:48.849" v="3003" actId="20577"/>
          <ac:spMkLst>
            <pc:docMk/>
            <pc:sldMk cId="3660541568" sldId="1080"/>
            <ac:spMk id="2" creationId="{F5E460BD-CE12-44BD-855E-3FC692C71D94}"/>
          </ac:spMkLst>
        </pc:spChg>
        <pc:spChg chg="del">
          <ac:chgData name="Marianne Hatzopoulou" userId="11d44c6d-18e7-438c-8a87-7dc58e4dd39f" providerId="ADAL" clId="{6422CEE9-DA03-42C3-9B51-BF825D372D25}" dt="2023-03-30T14:23:03.195" v="3419" actId="478"/>
          <ac:spMkLst>
            <pc:docMk/>
            <pc:sldMk cId="3660541568" sldId="1080"/>
            <ac:spMk id="7" creationId="{2DC7CD16-5F15-4D34-9B09-4A1C9CF3837B}"/>
          </ac:spMkLst>
        </pc:spChg>
        <pc:spChg chg="mod">
          <ac:chgData name="Marianne Hatzopoulou" userId="11d44c6d-18e7-438c-8a87-7dc58e4dd39f" providerId="ADAL" clId="{6422CEE9-DA03-42C3-9B51-BF825D372D25}" dt="2023-03-30T14:23:10.813" v="3469" actId="1038"/>
          <ac:spMkLst>
            <pc:docMk/>
            <pc:sldMk cId="3660541568" sldId="1080"/>
            <ac:spMk id="8" creationId="{B355AFBC-3A84-4EDF-9EC3-24303785A3A2}"/>
          </ac:spMkLst>
        </pc:spChg>
        <pc:spChg chg="mod">
          <ac:chgData name="Marianne Hatzopoulou" userId="11d44c6d-18e7-438c-8a87-7dc58e4dd39f" providerId="ADAL" clId="{6422CEE9-DA03-42C3-9B51-BF825D372D25}" dt="2023-03-30T14:23:18.209" v="3470" actId="255"/>
          <ac:spMkLst>
            <pc:docMk/>
            <pc:sldMk cId="3660541568" sldId="1080"/>
            <ac:spMk id="12" creationId="{66AD18A5-08FB-4E28-92C1-2617AE00BD1D}"/>
          </ac:spMkLst>
        </pc:spChg>
        <pc:spChg chg="mod">
          <ac:chgData name="Marianne Hatzopoulou" userId="11d44c6d-18e7-438c-8a87-7dc58e4dd39f" providerId="ADAL" clId="{6422CEE9-DA03-42C3-9B51-BF825D372D25}" dt="2023-03-30T14:23:10.813" v="3469" actId="1038"/>
          <ac:spMkLst>
            <pc:docMk/>
            <pc:sldMk cId="3660541568" sldId="1080"/>
            <ac:spMk id="15" creationId="{42A33A90-2646-491E-B5A8-F5613EAB3208}"/>
          </ac:spMkLst>
        </pc:spChg>
        <pc:picChg chg="mod">
          <ac:chgData name="Marianne Hatzopoulou" userId="11d44c6d-18e7-438c-8a87-7dc58e4dd39f" providerId="ADAL" clId="{6422CEE9-DA03-42C3-9B51-BF825D372D25}" dt="2023-03-30T14:23:10.813" v="3469" actId="1038"/>
          <ac:picMkLst>
            <pc:docMk/>
            <pc:sldMk cId="3660541568" sldId="1080"/>
            <ac:picMk id="16" creationId="{92D94641-C22B-44B3-8DDD-ACD1FAF466DD}"/>
          </ac:picMkLst>
        </pc:picChg>
        <pc:cxnChg chg="mod">
          <ac:chgData name="Marianne Hatzopoulou" userId="11d44c6d-18e7-438c-8a87-7dc58e4dd39f" providerId="ADAL" clId="{6422CEE9-DA03-42C3-9B51-BF825D372D25}" dt="2023-03-30T14:23:10.813" v="3469" actId="1038"/>
          <ac:cxnSpMkLst>
            <pc:docMk/>
            <pc:sldMk cId="3660541568" sldId="1080"/>
            <ac:cxnSpMk id="10" creationId="{9C0368E7-BDF0-422C-A7E7-21C13E7AB654}"/>
          </ac:cxnSpMkLst>
        </pc:cxnChg>
      </pc:sldChg>
      <pc:sldChg chg="addSp delSp modSp new mod">
        <pc:chgData name="Marianne Hatzopoulou" userId="11d44c6d-18e7-438c-8a87-7dc58e4dd39f" providerId="ADAL" clId="{6422CEE9-DA03-42C3-9B51-BF825D372D25}" dt="2023-03-27T17:26:10.215" v="2953" actId="207"/>
        <pc:sldMkLst>
          <pc:docMk/>
          <pc:sldMk cId="1363385334" sldId="1081"/>
        </pc:sldMkLst>
        <pc:spChg chg="mod">
          <ac:chgData name="Marianne Hatzopoulou" userId="11d44c6d-18e7-438c-8a87-7dc58e4dd39f" providerId="ADAL" clId="{6422CEE9-DA03-42C3-9B51-BF825D372D25}" dt="2023-03-27T17:06:21.316" v="2646" actId="20577"/>
          <ac:spMkLst>
            <pc:docMk/>
            <pc:sldMk cId="1363385334" sldId="1081"/>
            <ac:spMk id="2" creationId="{52F63C9C-B3B4-FAC4-8665-C5B4B816F5CC}"/>
          </ac:spMkLst>
        </pc:spChg>
        <pc:spChg chg="del">
          <ac:chgData name="Marianne Hatzopoulou" userId="11d44c6d-18e7-438c-8a87-7dc58e4dd39f" providerId="ADAL" clId="{6422CEE9-DA03-42C3-9B51-BF825D372D25}" dt="2023-03-27T17:08:17.978" v="2647" actId="478"/>
          <ac:spMkLst>
            <pc:docMk/>
            <pc:sldMk cId="1363385334" sldId="1081"/>
            <ac:spMk id="3" creationId="{26132CBD-253D-F483-7CFA-A11C50493271}"/>
          </ac:spMkLst>
        </pc:spChg>
        <pc:spChg chg="add mod">
          <ac:chgData name="Marianne Hatzopoulou" userId="11d44c6d-18e7-438c-8a87-7dc58e4dd39f" providerId="ADAL" clId="{6422CEE9-DA03-42C3-9B51-BF825D372D25}" dt="2023-03-27T17:25:48.631" v="2940" actId="14100"/>
          <ac:spMkLst>
            <pc:docMk/>
            <pc:sldMk cId="1363385334" sldId="1081"/>
            <ac:spMk id="5" creationId="{00FAF04C-94EB-9054-F0DE-E808C2B538AF}"/>
          </ac:spMkLst>
        </pc:spChg>
        <pc:spChg chg="add mod">
          <ac:chgData name="Marianne Hatzopoulou" userId="11d44c6d-18e7-438c-8a87-7dc58e4dd39f" providerId="ADAL" clId="{6422CEE9-DA03-42C3-9B51-BF825D372D25}" dt="2023-03-27T17:19:41.590" v="2927" actId="1076"/>
          <ac:spMkLst>
            <pc:docMk/>
            <pc:sldMk cId="1363385334" sldId="1081"/>
            <ac:spMk id="9" creationId="{DEA660A5-B670-2157-8736-7F5C44AF51AA}"/>
          </ac:spMkLst>
        </pc:spChg>
        <pc:spChg chg="add mod">
          <ac:chgData name="Marianne Hatzopoulou" userId="11d44c6d-18e7-438c-8a87-7dc58e4dd39f" providerId="ADAL" clId="{6422CEE9-DA03-42C3-9B51-BF825D372D25}" dt="2023-03-27T17:26:10.215" v="2953" actId="207"/>
          <ac:spMkLst>
            <pc:docMk/>
            <pc:sldMk cId="1363385334" sldId="1081"/>
            <ac:spMk id="11" creationId="{3839F343-F2C8-3D28-2C87-80C86944FB73}"/>
          </ac:spMkLst>
        </pc:spChg>
        <pc:picChg chg="add mod modCrop">
          <ac:chgData name="Marianne Hatzopoulou" userId="11d44c6d-18e7-438c-8a87-7dc58e4dd39f" providerId="ADAL" clId="{6422CEE9-DA03-42C3-9B51-BF825D372D25}" dt="2023-03-27T17:25:55.449" v="2951" actId="1038"/>
          <ac:picMkLst>
            <pc:docMk/>
            <pc:sldMk cId="1363385334" sldId="1081"/>
            <ac:picMk id="4" creationId="{92D327EE-5BE4-264E-F400-62209F715AAB}"/>
          </ac:picMkLst>
        </pc:picChg>
        <pc:picChg chg="add mod modCrop">
          <ac:chgData name="Marianne Hatzopoulou" userId="11d44c6d-18e7-438c-8a87-7dc58e4dd39f" providerId="ADAL" clId="{6422CEE9-DA03-42C3-9B51-BF825D372D25}" dt="2023-03-27T17:25:51.194" v="2941" actId="1076"/>
          <ac:picMkLst>
            <pc:docMk/>
            <pc:sldMk cId="1363385334" sldId="1081"/>
            <ac:picMk id="10" creationId="{C69B4EFA-8A53-68E5-3D7E-6AE7235E7027}"/>
          </ac:picMkLst>
        </pc:picChg>
        <pc:cxnChg chg="add mod">
          <ac:chgData name="Marianne Hatzopoulou" userId="11d44c6d-18e7-438c-8a87-7dc58e4dd39f" providerId="ADAL" clId="{6422CEE9-DA03-42C3-9B51-BF825D372D25}" dt="2023-03-27T17:18:45.074" v="2768" actId="13822"/>
          <ac:cxnSpMkLst>
            <pc:docMk/>
            <pc:sldMk cId="1363385334" sldId="1081"/>
            <ac:cxnSpMk id="7" creationId="{49D5A6F9-3F41-6DBB-0186-4458EB7637F3}"/>
          </ac:cxnSpMkLst>
        </pc:cxnChg>
      </pc:sldChg>
      <pc:sldChg chg="addSp modSp add mod ord">
        <pc:chgData name="Marianne Hatzopoulou" userId="11d44c6d-18e7-438c-8a87-7dc58e4dd39f" providerId="ADAL" clId="{6422CEE9-DA03-42C3-9B51-BF825D372D25}" dt="2023-03-27T17:17:29.266" v="2758"/>
        <pc:sldMkLst>
          <pc:docMk/>
          <pc:sldMk cId="870272717" sldId="1082"/>
        </pc:sldMkLst>
        <pc:spChg chg="mod">
          <ac:chgData name="Marianne Hatzopoulou" userId="11d44c6d-18e7-438c-8a87-7dc58e4dd39f" providerId="ADAL" clId="{6422CEE9-DA03-42C3-9B51-BF825D372D25}" dt="2023-03-27T17:16:55.750" v="2754" actId="208"/>
          <ac:spMkLst>
            <pc:docMk/>
            <pc:sldMk cId="870272717" sldId="1082"/>
            <ac:spMk id="2" creationId="{54ACDA39-0787-4EF3-88FD-B2576FD53EF3}"/>
          </ac:spMkLst>
        </pc:spChg>
        <pc:spChg chg="add mod">
          <ac:chgData name="Marianne Hatzopoulou" userId="11d44c6d-18e7-438c-8a87-7dc58e4dd39f" providerId="ADAL" clId="{6422CEE9-DA03-42C3-9B51-BF825D372D25}" dt="2023-03-27T17:15:55.009" v="2744" actId="1076"/>
          <ac:spMkLst>
            <pc:docMk/>
            <pc:sldMk cId="870272717" sldId="1082"/>
            <ac:spMk id="3" creationId="{0F9F99BD-546A-9911-ABC4-84F592C7DE8B}"/>
          </ac:spMkLst>
        </pc:spChg>
        <pc:spChg chg="add mod">
          <ac:chgData name="Marianne Hatzopoulou" userId="11d44c6d-18e7-438c-8a87-7dc58e4dd39f" providerId="ADAL" clId="{6422CEE9-DA03-42C3-9B51-BF825D372D25}" dt="2023-03-27T17:16:04.391" v="2745" actId="1076"/>
          <ac:spMkLst>
            <pc:docMk/>
            <pc:sldMk cId="870272717" sldId="1082"/>
            <ac:spMk id="5" creationId="{0453C338-5486-59BD-A277-BAB0407227DD}"/>
          </ac:spMkLst>
        </pc:spChg>
        <pc:spChg chg="add mod">
          <ac:chgData name="Marianne Hatzopoulou" userId="11d44c6d-18e7-438c-8a87-7dc58e4dd39f" providerId="ADAL" clId="{6422CEE9-DA03-42C3-9B51-BF825D372D25}" dt="2023-03-27T17:15:45.827" v="2742" actId="14100"/>
          <ac:spMkLst>
            <pc:docMk/>
            <pc:sldMk cId="870272717" sldId="1082"/>
            <ac:spMk id="6" creationId="{2D8DAEDD-8CAC-33C4-73FF-47A9D98A1371}"/>
          </ac:spMkLst>
        </pc:spChg>
        <pc:cxnChg chg="add mod">
          <ac:chgData name="Marianne Hatzopoulou" userId="11d44c6d-18e7-438c-8a87-7dc58e4dd39f" providerId="ADAL" clId="{6422CEE9-DA03-42C3-9B51-BF825D372D25}" dt="2023-03-27T17:16:47.302" v="2752" actId="14100"/>
          <ac:cxnSpMkLst>
            <pc:docMk/>
            <pc:sldMk cId="870272717" sldId="1082"/>
            <ac:cxnSpMk id="8" creationId="{676F4C78-BB3B-28CD-8197-812D41385CA9}"/>
          </ac:cxnSpMkLst>
        </pc:cxnChg>
      </pc:sldChg>
      <pc:sldChg chg="addSp delSp modSp add mod ord">
        <pc:chgData name="Marianne Hatzopoulou" userId="11d44c6d-18e7-438c-8a87-7dc58e4dd39f" providerId="ADAL" clId="{6422CEE9-DA03-42C3-9B51-BF825D372D25}" dt="2023-03-30T14:12:15.011" v="3373" actId="1076"/>
        <pc:sldMkLst>
          <pc:docMk/>
          <pc:sldMk cId="59469215" sldId="1083"/>
        </pc:sldMkLst>
        <pc:spChg chg="add mod">
          <ac:chgData name="Marianne Hatzopoulou" userId="11d44c6d-18e7-438c-8a87-7dc58e4dd39f" providerId="ADAL" clId="{6422CEE9-DA03-42C3-9B51-BF825D372D25}" dt="2023-03-30T14:12:15.011" v="3373" actId="1076"/>
          <ac:spMkLst>
            <pc:docMk/>
            <pc:sldMk cId="59469215" sldId="1083"/>
            <ac:spMk id="14" creationId="{95C7E65D-5CB0-9EAD-50E9-124AF3D599C3}"/>
          </ac:spMkLst>
        </pc:spChg>
        <pc:picChg chg="add del">
          <ac:chgData name="Marianne Hatzopoulou" userId="11d44c6d-18e7-438c-8a87-7dc58e4dd39f" providerId="ADAL" clId="{6422CEE9-DA03-42C3-9B51-BF825D372D25}" dt="2023-03-30T13:52:02.073" v="3101" actId="478"/>
          <ac:picMkLst>
            <pc:docMk/>
            <pc:sldMk cId="59469215" sldId="1083"/>
            <ac:picMk id="4" creationId="{BC4FBEC8-D1CE-4EFF-CC95-1CF7B9CF6CFC}"/>
          </ac:picMkLst>
        </pc:picChg>
        <pc:picChg chg="del mod">
          <ac:chgData name="Marianne Hatzopoulou" userId="11d44c6d-18e7-438c-8a87-7dc58e4dd39f" providerId="ADAL" clId="{6422CEE9-DA03-42C3-9B51-BF825D372D25}" dt="2023-03-30T13:48:40.958" v="3098" actId="478"/>
          <ac:picMkLst>
            <pc:docMk/>
            <pc:sldMk cId="59469215" sldId="1083"/>
            <ac:picMk id="6" creationId="{F94A4112-78B4-1AA0-3FE6-5F10B4B994CA}"/>
          </ac:picMkLst>
        </pc:picChg>
        <pc:picChg chg="add del mod">
          <ac:chgData name="Marianne Hatzopoulou" userId="11d44c6d-18e7-438c-8a87-7dc58e4dd39f" providerId="ADAL" clId="{6422CEE9-DA03-42C3-9B51-BF825D372D25}" dt="2023-03-30T14:00:47.656" v="3309" actId="478"/>
          <ac:picMkLst>
            <pc:docMk/>
            <pc:sldMk cId="59469215" sldId="1083"/>
            <ac:picMk id="7" creationId="{52C52B61-2BB7-8AA6-0444-49F08F153556}"/>
          </ac:picMkLst>
        </pc:picChg>
        <pc:picChg chg="del mod">
          <ac:chgData name="Marianne Hatzopoulou" userId="11d44c6d-18e7-438c-8a87-7dc58e4dd39f" providerId="ADAL" clId="{6422CEE9-DA03-42C3-9B51-BF825D372D25}" dt="2023-03-30T13:48:42.959" v="3099" actId="478"/>
          <ac:picMkLst>
            <pc:docMk/>
            <pc:sldMk cId="59469215" sldId="1083"/>
            <ac:picMk id="8" creationId="{773AA468-89DD-1EBF-E0CB-5E1CC938AD39}"/>
          </ac:picMkLst>
        </pc:picChg>
        <pc:picChg chg="add del mod">
          <ac:chgData name="Marianne Hatzopoulou" userId="11d44c6d-18e7-438c-8a87-7dc58e4dd39f" providerId="ADAL" clId="{6422CEE9-DA03-42C3-9B51-BF825D372D25}" dt="2023-03-30T13:52:43.066" v="3110" actId="478"/>
          <ac:picMkLst>
            <pc:docMk/>
            <pc:sldMk cId="59469215" sldId="1083"/>
            <ac:picMk id="10" creationId="{7393751F-DC7C-A4F3-1E40-E17768E3F727}"/>
          </ac:picMkLst>
        </pc:picChg>
        <pc:picChg chg="add mod">
          <ac:chgData name="Marianne Hatzopoulou" userId="11d44c6d-18e7-438c-8a87-7dc58e4dd39f" providerId="ADAL" clId="{6422CEE9-DA03-42C3-9B51-BF825D372D25}" dt="2023-03-30T14:01:09.796" v="3313" actId="1076"/>
          <ac:picMkLst>
            <pc:docMk/>
            <pc:sldMk cId="59469215" sldId="1083"/>
            <ac:picMk id="12" creationId="{FD86F6BF-EF47-9D7A-5845-476054D62B2E}"/>
          </ac:picMkLst>
        </pc:picChg>
      </pc:sldChg>
      <pc:sldChg chg="add del">
        <pc:chgData name="Marianne Hatzopoulou" userId="11d44c6d-18e7-438c-8a87-7dc58e4dd39f" providerId="ADAL" clId="{6422CEE9-DA03-42C3-9B51-BF825D372D25}" dt="2023-03-27T17:14:26.962" v="2678" actId="47"/>
        <pc:sldMkLst>
          <pc:docMk/>
          <pc:sldMk cId="1960689569" sldId="1083"/>
        </pc:sldMkLst>
      </pc:sldChg>
      <pc:sldChg chg="addSp delSp modSp add mod">
        <pc:chgData name="Marianne Hatzopoulou" userId="11d44c6d-18e7-438c-8a87-7dc58e4dd39f" providerId="ADAL" clId="{6422CEE9-DA03-42C3-9B51-BF825D372D25}" dt="2023-03-30T14:59:59.384" v="3477" actId="1076"/>
        <pc:sldMkLst>
          <pc:docMk/>
          <pc:sldMk cId="2686218896" sldId="1084"/>
        </pc:sldMkLst>
        <pc:spChg chg="add mod">
          <ac:chgData name="Marianne Hatzopoulou" userId="11d44c6d-18e7-438c-8a87-7dc58e4dd39f" providerId="ADAL" clId="{6422CEE9-DA03-42C3-9B51-BF825D372D25}" dt="2023-03-30T14:10:16.910" v="3367" actId="1076"/>
          <ac:spMkLst>
            <pc:docMk/>
            <pc:sldMk cId="2686218896" sldId="1084"/>
            <ac:spMk id="3" creationId="{3FD62F8C-33FC-7CC2-D191-59E67844B08D}"/>
          </ac:spMkLst>
        </pc:spChg>
        <pc:picChg chg="mod">
          <ac:chgData name="Marianne Hatzopoulou" userId="11d44c6d-18e7-438c-8a87-7dc58e4dd39f" providerId="ADAL" clId="{6422CEE9-DA03-42C3-9B51-BF825D372D25}" dt="2023-03-30T14:59:59.384" v="3477" actId="1076"/>
          <ac:picMkLst>
            <pc:docMk/>
            <pc:sldMk cId="2686218896" sldId="1084"/>
            <ac:picMk id="7" creationId="{52C52B61-2BB7-8AA6-0444-49F08F153556}"/>
          </ac:picMkLst>
        </pc:picChg>
        <pc:picChg chg="del">
          <ac:chgData name="Marianne Hatzopoulou" userId="11d44c6d-18e7-438c-8a87-7dc58e4dd39f" providerId="ADAL" clId="{6422CEE9-DA03-42C3-9B51-BF825D372D25}" dt="2023-03-30T14:59:52.469" v="3476" actId="478"/>
          <ac:picMkLst>
            <pc:docMk/>
            <pc:sldMk cId="2686218896" sldId="1084"/>
            <ac:picMk id="12" creationId="{FD86F6BF-EF47-9D7A-5845-476054D62B2E}"/>
          </ac:picMkLst>
        </pc:picChg>
      </pc:sldChg>
      <pc:sldMasterChg chg="delSldLayout">
        <pc:chgData name="Marianne Hatzopoulou" userId="11d44c6d-18e7-438c-8a87-7dc58e4dd39f" providerId="ADAL" clId="{6422CEE9-DA03-42C3-9B51-BF825D372D25}" dt="2023-03-27T16:56:33.833" v="2468" actId="47"/>
        <pc:sldMasterMkLst>
          <pc:docMk/>
          <pc:sldMasterMk cId="3887860103" sldId="2147483648"/>
        </pc:sldMasterMkLst>
        <pc:sldLayoutChg chg="del">
          <pc:chgData name="Marianne Hatzopoulou" userId="11d44c6d-18e7-438c-8a87-7dc58e4dd39f" providerId="ADAL" clId="{6422CEE9-DA03-42C3-9B51-BF825D372D25}" dt="2023-03-27T16:56:33.833" v="2468" actId="47"/>
          <pc:sldLayoutMkLst>
            <pc:docMk/>
            <pc:sldMasterMk cId="3887860103" sldId="2147483648"/>
            <pc:sldLayoutMk cId="452131068" sldId="214748366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1473D6-0B01-412A-B67A-A259E7DAE798}" type="datetimeFigureOut">
              <a:rPr lang="en-CA" smtClean="0"/>
              <a:t>2023-03-30</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C364B9-1AAD-4ACB-9605-D91F7E2F9D9C}" type="slidenum">
              <a:rPr lang="en-CA" smtClean="0"/>
              <a:t>‹#›</a:t>
            </a:fld>
            <a:endParaRPr lang="en-CA"/>
          </a:p>
        </p:txBody>
      </p:sp>
    </p:spTree>
    <p:extLst>
      <p:ext uri="{BB962C8B-B14F-4D97-AF65-F5344CB8AC3E}">
        <p14:creationId xmlns:p14="http://schemas.microsoft.com/office/powerpoint/2010/main" val="2401241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000" kern="1200">
              <a:solidFill>
                <a:schemeClr val="tx1"/>
              </a:solidFill>
              <a:effectLst/>
              <a:latin typeface="+mn-lt"/>
              <a:ea typeface="+mn-ea"/>
              <a:cs typeface="+mn-cs"/>
            </a:endParaRPr>
          </a:p>
        </p:txBody>
      </p:sp>
    </p:spTree>
    <p:extLst>
      <p:ext uri="{BB962C8B-B14F-4D97-AF65-F5344CB8AC3E}">
        <p14:creationId xmlns:p14="http://schemas.microsoft.com/office/powerpoint/2010/main" val="3133456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CC364B9-1AAD-4ACB-9605-D91F7E2F9D9C}" type="slidenum">
              <a:rPr lang="en-CA" smtClean="0"/>
              <a:t>46</a:t>
            </a:fld>
            <a:endParaRPr lang="en-CA"/>
          </a:p>
        </p:txBody>
      </p:sp>
    </p:spTree>
    <p:extLst>
      <p:ext uri="{BB962C8B-B14F-4D97-AF65-F5344CB8AC3E}">
        <p14:creationId xmlns:p14="http://schemas.microsoft.com/office/powerpoint/2010/main" val="1796237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CC364B9-1AAD-4ACB-9605-D91F7E2F9D9C}" type="slidenum">
              <a:rPr lang="en-CA" smtClean="0"/>
              <a:t>47</a:t>
            </a:fld>
            <a:endParaRPr lang="en-CA"/>
          </a:p>
        </p:txBody>
      </p:sp>
    </p:spTree>
    <p:extLst>
      <p:ext uri="{BB962C8B-B14F-4D97-AF65-F5344CB8AC3E}">
        <p14:creationId xmlns:p14="http://schemas.microsoft.com/office/powerpoint/2010/main" val="2780475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CC364B9-1AAD-4ACB-9605-D91F7E2F9D9C}" type="slidenum">
              <a:rPr lang="en-CA" smtClean="0"/>
              <a:t>48</a:t>
            </a:fld>
            <a:endParaRPr lang="en-CA"/>
          </a:p>
        </p:txBody>
      </p:sp>
    </p:spTree>
    <p:extLst>
      <p:ext uri="{BB962C8B-B14F-4D97-AF65-F5344CB8AC3E}">
        <p14:creationId xmlns:p14="http://schemas.microsoft.com/office/powerpoint/2010/main" val="2049922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CC364B9-1AAD-4ACB-9605-D91F7E2F9D9C}" type="slidenum">
              <a:rPr lang="en-CA" smtClean="0"/>
              <a:t>49</a:t>
            </a:fld>
            <a:endParaRPr lang="en-CA"/>
          </a:p>
        </p:txBody>
      </p:sp>
    </p:spTree>
    <p:extLst>
      <p:ext uri="{BB962C8B-B14F-4D97-AF65-F5344CB8AC3E}">
        <p14:creationId xmlns:p14="http://schemas.microsoft.com/office/powerpoint/2010/main" val="2778778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CC364B9-1AAD-4ACB-9605-D91F7E2F9D9C}" type="slidenum">
              <a:rPr lang="en-CA" smtClean="0"/>
              <a:t>50</a:t>
            </a:fld>
            <a:endParaRPr lang="en-CA"/>
          </a:p>
        </p:txBody>
      </p:sp>
    </p:spTree>
    <p:extLst>
      <p:ext uri="{BB962C8B-B14F-4D97-AF65-F5344CB8AC3E}">
        <p14:creationId xmlns:p14="http://schemas.microsoft.com/office/powerpoint/2010/main" val="975027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CC364B9-1AAD-4ACB-9605-D91F7E2F9D9C}" type="slidenum">
              <a:rPr lang="en-CA" smtClean="0"/>
              <a:t>51</a:t>
            </a:fld>
            <a:endParaRPr lang="en-CA"/>
          </a:p>
        </p:txBody>
      </p:sp>
    </p:spTree>
    <p:extLst>
      <p:ext uri="{BB962C8B-B14F-4D97-AF65-F5344CB8AC3E}">
        <p14:creationId xmlns:p14="http://schemas.microsoft.com/office/powerpoint/2010/main" val="2557310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CC364B9-1AAD-4ACB-9605-D91F7E2F9D9C}" type="slidenum">
              <a:rPr lang="en-CA" smtClean="0"/>
              <a:t>52</a:t>
            </a:fld>
            <a:endParaRPr lang="en-CA"/>
          </a:p>
        </p:txBody>
      </p:sp>
    </p:spTree>
    <p:extLst>
      <p:ext uri="{BB962C8B-B14F-4D97-AF65-F5344CB8AC3E}">
        <p14:creationId xmlns:p14="http://schemas.microsoft.com/office/powerpoint/2010/main" val="1474514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CC364B9-1AAD-4ACB-9605-D91F7E2F9D9C}" type="slidenum">
              <a:rPr lang="en-CA" smtClean="0"/>
              <a:t>53</a:t>
            </a:fld>
            <a:endParaRPr lang="en-CA"/>
          </a:p>
        </p:txBody>
      </p:sp>
    </p:spTree>
    <p:extLst>
      <p:ext uri="{BB962C8B-B14F-4D97-AF65-F5344CB8AC3E}">
        <p14:creationId xmlns:p14="http://schemas.microsoft.com/office/powerpoint/2010/main" val="2412265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CC364B9-1AAD-4ACB-9605-D91F7E2F9D9C}" type="slidenum">
              <a:rPr lang="en-CA" smtClean="0"/>
              <a:t>54</a:t>
            </a:fld>
            <a:endParaRPr lang="en-CA"/>
          </a:p>
        </p:txBody>
      </p:sp>
    </p:spTree>
    <p:extLst>
      <p:ext uri="{BB962C8B-B14F-4D97-AF65-F5344CB8AC3E}">
        <p14:creationId xmlns:p14="http://schemas.microsoft.com/office/powerpoint/2010/main" val="4223145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CC364B9-1AAD-4ACB-9605-D91F7E2F9D9C}" type="slidenum">
              <a:rPr lang="en-CA" smtClean="0"/>
              <a:t>55</a:t>
            </a:fld>
            <a:endParaRPr lang="en-CA"/>
          </a:p>
        </p:txBody>
      </p:sp>
    </p:spTree>
    <p:extLst>
      <p:ext uri="{BB962C8B-B14F-4D97-AF65-F5344CB8AC3E}">
        <p14:creationId xmlns:p14="http://schemas.microsoft.com/office/powerpoint/2010/main" val="2894576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CC364B9-1AAD-4ACB-9605-D91F7E2F9D9C}" type="slidenum">
              <a:rPr lang="en-CA" smtClean="0"/>
              <a:t>3</a:t>
            </a:fld>
            <a:endParaRPr lang="en-CA"/>
          </a:p>
        </p:txBody>
      </p:sp>
    </p:spTree>
    <p:extLst>
      <p:ext uri="{BB962C8B-B14F-4D97-AF65-F5344CB8AC3E}">
        <p14:creationId xmlns:p14="http://schemas.microsoft.com/office/powerpoint/2010/main" val="27697680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CC364B9-1AAD-4ACB-9605-D91F7E2F9D9C}" type="slidenum">
              <a:rPr lang="en-CA" smtClean="0"/>
              <a:t>57</a:t>
            </a:fld>
            <a:endParaRPr lang="en-CA"/>
          </a:p>
        </p:txBody>
      </p:sp>
    </p:spTree>
    <p:extLst>
      <p:ext uri="{BB962C8B-B14F-4D97-AF65-F5344CB8AC3E}">
        <p14:creationId xmlns:p14="http://schemas.microsoft.com/office/powerpoint/2010/main" val="3384467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E7A50-C81D-470E-A0D2-DD1E59F97477}" type="slidenum">
              <a:rPr lang="en-US" smtClean="0"/>
              <a:t>17</a:t>
            </a:fld>
            <a:endParaRPr lang="en-US"/>
          </a:p>
        </p:txBody>
      </p:sp>
    </p:spTree>
    <p:extLst>
      <p:ext uri="{BB962C8B-B14F-4D97-AF65-F5344CB8AC3E}">
        <p14:creationId xmlns:p14="http://schemas.microsoft.com/office/powerpoint/2010/main" val="2385384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CC364B9-1AAD-4ACB-9605-D91F7E2F9D9C}" type="slidenum">
              <a:rPr lang="en-CA" smtClean="0"/>
              <a:t>23</a:t>
            </a:fld>
            <a:endParaRPr lang="en-CA"/>
          </a:p>
        </p:txBody>
      </p:sp>
    </p:spTree>
    <p:extLst>
      <p:ext uri="{BB962C8B-B14F-4D97-AF65-F5344CB8AC3E}">
        <p14:creationId xmlns:p14="http://schemas.microsoft.com/office/powerpoint/2010/main" val="11081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CC364B9-1AAD-4ACB-9605-D91F7E2F9D9C}" type="slidenum">
              <a:rPr lang="en-CA" smtClean="0"/>
              <a:t>28</a:t>
            </a:fld>
            <a:endParaRPr lang="en-CA"/>
          </a:p>
        </p:txBody>
      </p:sp>
    </p:spTree>
    <p:extLst>
      <p:ext uri="{BB962C8B-B14F-4D97-AF65-F5344CB8AC3E}">
        <p14:creationId xmlns:p14="http://schemas.microsoft.com/office/powerpoint/2010/main" val="1796324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E7A50-C81D-470E-A0D2-DD1E59F97477}" type="slidenum">
              <a:rPr lang="en-US" smtClean="0"/>
              <a:t>30</a:t>
            </a:fld>
            <a:endParaRPr lang="en-US"/>
          </a:p>
        </p:txBody>
      </p:sp>
    </p:spTree>
    <p:extLst>
      <p:ext uri="{BB962C8B-B14F-4D97-AF65-F5344CB8AC3E}">
        <p14:creationId xmlns:p14="http://schemas.microsoft.com/office/powerpoint/2010/main" val="1860232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78011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2264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629988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矩形 11">
            <a:extLst>
              <a:ext uri="{FF2B5EF4-FFF2-40B4-BE49-F238E27FC236}">
                <a16:creationId xmlns:a16="http://schemas.microsoft.com/office/drawing/2014/main" id="{F1A5DCF7-0A52-4E61-BBAE-B5B318E84B8D}"/>
              </a:ext>
            </a:extLst>
          </p:cNvPr>
          <p:cNvSpPr/>
          <p:nvPr userDrawn="1"/>
        </p:nvSpPr>
        <p:spPr>
          <a:xfrm>
            <a:off x="94692" y="1468174"/>
            <a:ext cx="10571629" cy="165039"/>
          </a:xfrm>
          <a:prstGeom prst="rect">
            <a:avLst/>
          </a:prstGeom>
          <a:solidFill>
            <a:srgbClr val="00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Georgia" panose="02040502050405020303" pitchFamily="18" charset="0"/>
            </a:endParaRPr>
          </a:p>
        </p:txBody>
      </p:sp>
      <p:sp>
        <p:nvSpPr>
          <p:cNvPr id="2" name="Title 1">
            <a:extLst>
              <a:ext uri="{FF2B5EF4-FFF2-40B4-BE49-F238E27FC236}">
                <a16:creationId xmlns:a16="http://schemas.microsoft.com/office/drawing/2014/main" id="{0A6F4115-B7FB-4EC4-A267-8A3E97BD1C3B}"/>
              </a:ext>
            </a:extLst>
          </p:cNvPr>
          <p:cNvSpPr>
            <a:spLocks noGrp="1"/>
          </p:cNvSpPr>
          <p:nvPr>
            <p:ph type="title"/>
          </p:nvPr>
        </p:nvSpPr>
        <p:spPr>
          <a:xfrm>
            <a:off x="470647" y="280278"/>
            <a:ext cx="11295529" cy="1325563"/>
          </a:xfrm>
        </p:spPr>
        <p:txBody>
          <a:bodyPr/>
          <a:lstStyle>
            <a:lvl1pPr>
              <a:defRPr sz="3600">
                <a:latin typeface="+mn-lt"/>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E420509A-E7EA-4E8D-9D48-B55CA05ABD58}"/>
              </a:ext>
            </a:extLst>
          </p:cNvPr>
          <p:cNvSpPr>
            <a:spLocks noGrp="1"/>
          </p:cNvSpPr>
          <p:nvPr>
            <p:ph idx="1"/>
          </p:nvPr>
        </p:nvSpPr>
        <p:spPr>
          <a:xfrm>
            <a:off x="470647" y="1825625"/>
            <a:ext cx="11295529" cy="3936440"/>
          </a:xfrm>
        </p:spPr>
        <p:txBody>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14" name="Picture 13">
            <a:extLst>
              <a:ext uri="{FF2B5EF4-FFF2-40B4-BE49-F238E27FC236}">
                <a16:creationId xmlns:a16="http://schemas.microsoft.com/office/drawing/2014/main" id="{FC6FF1DA-8B41-4FEF-859F-CC214360C36E}"/>
              </a:ext>
            </a:extLst>
          </p:cNvPr>
          <p:cNvPicPr>
            <a:picLocks noChangeAspect="1"/>
          </p:cNvPicPr>
          <p:nvPr userDrawn="1"/>
        </p:nvPicPr>
        <p:blipFill rotWithShape="1">
          <a:blip r:embed="rId2"/>
          <a:srcRect b="7239"/>
          <a:stretch/>
        </p:blipFill>
        <p:spPr>
          <a:xfrm>
            <a:off x="470647" y="5829818"/>
            <a:ext cx="2678206" cy="949784"/>
          </a:xfrm>
          <a:prstGeom prst="rect">
            <a:avLst/>
          </a:prstGeom>
        </p:spPr>
      </p:pic>
      <p:pic>
        <p:nvPicPr>
          <p:cNvPr id="4" name="Picture 3">
            <a:extLst>
              <a:ext uri="{FF2B5EF4-FFF2-40B4-BE49-F238E27FC236}">
                <a16:creationId xmlns:a16="http://schemas.microsoft.com/office/drawing/2014/main" id="{BFA7142F-0006-6C88-7214-81A897264B3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899" t="9115" b="17405"/>
          <a:stretch/>
        </p:blipFill>
        <p:spPr>
          <a:xfrm>
            <a:off x="7723572" y="6053510"/>
            <a:ext cx="4315047" cy="632292"/>
          </a:xfrm>
          <a:prstGeom prst="rect">
            <a:avLst/>
          </a:prstGeom>
        </p:spPr>
      </p:pic>
    </p:spTree>
    <p:extLst>
      <p:ext uri="{BB962C8B-B14F-4D97-AF65-F5344CB8AC3E}">
        <p14:creationId xmlns:p14="http://schemas.microsoft.com/office/powerpoint/2010/main" val="1596052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264E0-9552-400C-8094-5CCFDD0AEB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8" name="矩形 11">
            <a:extLst>
              <a:ext uri="{FF2B5EF4-FFF2-40B4-BE49-F238E27FC236}">
                <a16:creationId xmlns:a16="http://schemas.microsoft.com/office/drawing/2014/main" id="{328ADB67-AE55-47F7-94D9-0D43D21C7973}"/>
              </a:ext>
            </a:extLst>
          </p:cNvPr>
          <p:cNvSpPr/>
          <p:nvPr userDrawn="1"/>
        </p:nvSpPr>
        <p:spPr>
          <a:xfrm>
            <a:off x="94692" y="4581179"/>
            <a:ext cx="10571629" cy="165039"/>
          </a:xfrm>
          <a:prstGeom prst="rect">
            <a:avLst/>
          </a:prstGeom>
          <a:solidFill>
            <a:srgbClr val="00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Georgia" panose="02040502050405020303" pitchFamily="18" charset="0"/>
            </a:endParaRPr>
          </a:p>
        </p:txBody>
      </p:sp>
      <p:pic>
        <p:nvPicPr>
          <p:cNvPr id="12" name="Picture 11">
            <a:extLst>
              <a:ext uri="{FF2B5EF4-FFF2-40B4-BE49-F238E27FC236}">
                <a16:creationId xmlns:a16="http://schemas.microsoft.com/office/drawing/2014/main" id="{8FDA4045-33B2-46B9-A95B-89A0BC122390}"/>
              </a:ext>
            </a:extLst>
          </p:cNvPr>
          <p:cNvPicPr>
            <a:picLocks noChangeAspect="1"/>
          </p:cNvPicPr>
          <p:nvPr userDrawn="1"/>
        </p:nvPicPr>
        <p:blipFill rotWithShape="1">
          <a:blip r:embed="rId2"/>
          <a:srcRect b="7239"/>
          <a:stretch/>
        </p:blipFill>
        <p:spPr>
          <a:xfrm>
            <a:off x="470647" y="5829818"/>
            <a:ext cx="2678206" cy="949784"/>
          </a:xfrm>
          <a:prstGeom prst="rect">
            <a:avLst/>
          </a:prstGeom>
        </p:spPr>
      </p:pic>
      <p:pic>
        <p:nvPicPr>
          <p:cNvPr id="3" name="Picture 2">
            <a:extLst>
              <a:ext uri="{FF2B5EF4-FFF2-40B4-BE49-F238E27FC236}">
                <a16:creationId xmlns:a16="http://schemas.microsoft.com/office/drawing/2014/main" id="{3CDA1B73-8C07-6A03-BE3D-25754FB4AD5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899" t="9115" b="17405"/>
          <a:stretch/>
        </p:blipFill>
        <p:spPr>
          <a:xfrm>
            <a:off x="7723572" y="6053510"/>
            <a:ext cx="4315047" cy="632292"/>
          </a:xfrm>
          <a:prstGeom prst="rect">
            <a:avLst/>
          </a:prstGeom>
        </p:spPr>
      </p:pic>
    </p:spTree>
    <p:extLst>
      <p:ext uri="{BB962C8B-B14F-4D97-AF65-F5344CB8AC3E}">
        <p14:creationId xmlns:p14="http://schemas.microsoft.com/office/powerpoint/2010/main" val="992739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1C57450-A1AC-C141-98A9-1D0EDBC7D3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Tree>
    <p:extLst>
      <p:ext uri="{BB962C8B-B14F-4D97-AF65-F5344CB8AC3E}">
        <p14:creationId xmlns:p14="http://schemas.microsoft.com/office/powerpoint/2010/main" val="3814759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nten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7" name="Content Placeholder 6"/>
          <p:cNvSpPr>
            <a:spLocks noGrp="1"/>
          </p:cNvSpPr>
          <p:nvPr>
            <p:ph sz="quarter" idx="13"/>
          </p:nvPr>
        </p:nvSpPr>
        <p:spPr>
          <a:xfrm>
            <a:off x="609600" y="1268976"/>
            <a:ext cx="10972800" cy="468005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8" name="Date Placeholder 7"/>
          <p:cNvSpPr>
            <a:spLocks noGrp="1"/>
          </p:cNvSpPr>
          <p:nvPr>
            <p:ph type="dt" sz="half" idx="14"/>
          </p:nvPr>
        </p:nvSpPr>
        <p:spPr/>
        <p:txBody>
          <a:bodyPr/>
          <a:lstStyle/>
          <a:p>
            <a:fld id="{389B70EE-28A2-4907-B296-801F25783F68}" type="datetime1">
              <a:rPr lang="en-CA" smtClean="0"/>
              <a:t>2023-03-30</a:t>
            </a:fld>
            <a:endParaRPr lang="en-CA"/>
          </a:p>
        </p:txBody>
      </p:sp>
      <p:sp>
        <p:nvSpPr>
          <p:cNvPr id="9" name="Footer Placeholder 8"/>
          <p:cNvSpPr>
            <a:spLocks noGrp="1"/>
          </p:cNvSpPr>
          <p:nvPr>
            <p:ph type="ftr" sz="quarter" idx="15"/>
          </p:nvPr>
        </p:nvSpPr>
        <p:spPr>
          <a:xfrm>
            <a:off x="3611539" y="6303405"/>
            <a:ext cx="4831072" cy="365125"/>
          </a:xfrm>
          <a:prstGeom prst="rect">
            <a:avLst/>
          </a:prstGeom>
        </p:spPr>
        <p:txBody>
          <a:bodyPr/>
          <a:lstStyle/>
          <a:p>
            <a:endParaRPr lang="en-CA" dirty="0"/>
          </a:p>
        </p:txBody>
      </p:sp>
      <p:sp>
        <p:nvSpPr>
          <p:cNvPr id="10" name="Slide Number Placeholder 9"/>
          <p:cNvSpPr>
            <a:spLocks noGrp="1"/>
          </p:cNvSpPr>
          <p:nvPr>
            <p:ph type="sldNum" sz="quarter" idx="16"/>
          </p:nvPr>
        </p:nvSpPr>
        <p:spPr/>
        <p:txBody>
          <a:bodyPr/>
          <a:lstStyle/>
          <a:p>
            <a:fld id="{9CB1387C-671E-4F3A-A59E-BF11ADB149ED}" type="slidenum">
              <a:rPr lang="en-CA" smtClean="0"/>
              <a:t>‹#›</a:t>
            </a:fld>
            <a:endParaRPr lang="en-CA"/>
          </a:p>
        </p:txBody>
      </p:sp>
    </p:spTree>
    <p:extLst>
      <p:ext uri="{BB962C8B-B14F-4D97-AF65-F5344CB8AC3E}">
        <p14:creationId xmlns:p14="http://schemas.microsoft.com/office/powerpoint/2010/main" val="99513179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Footer Placeholder 2"/>
          <p:cNvSpPr>
            <a:spLocks noGrp="1"/>
          </p:cNvSpPr>
          <p:nvPr>
            <p:ph type="ftr" sz="quarter" idx="10"/>
          </p:nvPr>
        </p:nvSpPr>
        <p:spPr>
          <a:xfrm>
            <a:off x="3611539" y="6303405"/>
            <a:ext cx="4831072" cy="365125"/>
          </a:xfrm>
          <a:prstGeom prst="rect">
            <a:avLst/>
          </a:prstGeom>
        </p:spPr>
        <p:txBody>
          <a:bodyPr/>
          <a:lstStyle/>
          <a:p>
            <a:endParaRPr lang="en-CA" dirty="0"/>
          </a:p>
        </p:txBody>
      </p:sp>
      <p:sp>
        <p:nvSpPr>
          <p:cNvPr id="4" name="Slide Number Placeholder 3"/>
          <p:cNvSpPr>
            <a:spLocks noGrp="1"/>
          </p:cNvSpPr>
          <p:nvPr>
            <p:ph type="sldNum" sz="quarter" idx="11"/>
          </p:nvPr>
        </p:nvSpPr>
        <p:spPr/>
        <p:txBody>
          <a:bodyPr/>
          <a:lstStyle/>
          <a:p>
            <a:fld id="{9CB1387C-671E-4F3A-A59E-BF11ADB149ED}" type="slidenum">
              <a:rPr lang="en-CA" smtClean="0"/>
              <a:t>‹#›</a:t>
            </a:fld>
            <a:endParaRPr lang="en-CA"/>
          </a:p>
        </p:txBody>
      </p:sp>
      <p:sp>
        <p:nvSpPr>
          <p:cNvPr id="5" name="Date Placeholder 4"/>
          <p:cNvSpPr>
            <a:spLocks noGrp="1"/>
          </p:cNvSpPr>
          <p:nvPr>
            <p:ph type="dt" sz="half" idx="12"/>
          </p:nvPr>
        </p:nvSpPr>
        <p:spPr/>
        <p:txBody>
          <a:bodyPr/>
          <a:lstStyle/>
          <a:p>
            <a:fld id="{0153B5B8-7667-4865-8256-A1AA6DCDB1E6}" type="datetime1">
              <a:rPr lang="en-CA" smtClean="0"/>
              <a:t>2023-03-30</a:t>
            </a:fld>
            <a:endParaRPr lang="en-CA"/>
          </a:p>
        </p:txBody>
      </p:sp>
      <p:sp>
        <p:nvSpPr>
          <p:cNvPr id="7" name="Text Placeholder 6"/>
          <p:cNvSpPr>
            <a:spLocks noGrp="1"/>
          </p:cNvSpPr>
          <p:nvPr>
            <p:ph type="body" sz="quarter" idx="13"/>
          </p:nvPr>
        </p:nvSpPr>
        <p:spPr>
          <a:xfrm>
            <a:off x="609600" y="1268976"/>
            <a:ext cx="10972800" cy="46800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533102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6DDB84-B389-4E86-A99D-49A8E81DBF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36596AC8-D9A4-4D7C-8446-280BEEBF09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DFF4C1D-7E4C-4471-9ABA-2402CB9F4E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05FF2A-7BDB-4A83-A32A-A5C4BB6AA3D4}" type="datetimeFigureOut">
              <a:rPr lang="en-CA" smtClean="0"/>
              <a:t>2023-03-30</a:t>
            </a:fld>
            <a:endParaRPr lang="en-CA"/>
          </a:p>
        </p:txBody>
      </p:sp>
      <p:sp>
        <p:nvSpPr>
          <p:cNvPr id="5" name="Footer Placeholder 4">
            <a:extLst>
              <a:ext uri="{FF2B5EF4-FFF2-40B4-BE49-F238E27FC236}">
                <a16:creationId xmlns:a16="http://schemas.microsoft.com/office/drawing/2014/main" id="{5DDC006E-EE26-4D4F-A5AE-57575271C1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900C6C78-F394-460E-94B6-C4904BBDBA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FA5CE6-6593-4E20-A5FD-72D8EB64C7BC}" type="slidenum">
              <a:rPr lang="en-CA" smtClean="0"/>
              <a:t>‹#›</a:t>
            </a:fld>
            <a:endParaRPr lang="en-CA"/>
          </a:p>
        </p:txBody>
      </p:sp>
    </p:spTree>
    <p:extLst>
      <p:ext uri="{BB962C8B-B14F-4D97-AF65-F5344CB8AC3E}">
        <p14:creationId xmlns:p14="http://schemas.microsoft.com/office/powerpoint/2010/main" val="3887860103"/>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60" r:id="rId3"/>
    <p:sldLayoutId id="2147483663" r:id="rId4"/>
    <p:sldLayoutId id="2147483664"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hyperlink" Target="https://www.michaelkerbow.com/"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8.ti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g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0.g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56.jpeg"/></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57.png"/><Relationship Id="rId4" Type="http://schemas.openxmlformats.org/officeDocument/2006/relationships/image" Target="../media/image56.jpe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jpeg"/></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_rels/slide52.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9.jpeg"/><Relationship Id="rId7"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_rels/slide53.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9.jpeg"/><Relationship Id="rId7" Type="http://schemas.openxmlformats.org/officeDocument/2006/relationships/image" Target="../media/image61.jpe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 Id="rId9" Type="http://schemas.openxmlformats.org/officeDocument/2006/relationships/image" Target="../media/image60.jpeg"/></Relationships>
</file>

<file path=ppt/slides/_rels/slide54.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9.jpeg"/><Relationship Id="rId7"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56.jpeg"/><Relationship Id="rId5" Type="http://schemas.openxmlformats.org/officeDocument/2006/relationships/image" Target="../media/image55.jpeg"/><Relationship Id="rId10" Type="http://schemas.openxmlformats.org/officeDocument/2006/relationships/image" Target="../media/image60.jpeg"/><Relationship Id="rId4" Type="http://schemas.openxmlformats.org/officeDocument/2006/relationships/image" Target="../media/image62.jpeg"/><Relationship Id="rId9" Type="http://schemas.openxmlformats.org/officeDocument/2006/relationships/image" Target="../media/image58.jpeg"/></Relationships>
</file>

<file path=ppt/slides/_rels/slide55.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9.jpeg"/><Relationship Id="rId7"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56.jpeg"/><Relationship Id="rId5" Type="http://schemas.openxmlformats.org/officeDocument/2006/relationships/image" Target="../media/image55.jpeg"/><Relationship Id="rId10" Type="http://schemas.openxmlformats.org/officeDocument/2006/relationships/image" Target="../media/image60.jpeg"/><Relationship Id="rId4" Type="http://schemas.openxmlformats.org/officeDocument/2006/relationships/image" Target="../media/image62.jpeg"/><Relationship Id="rId9" Type="http://schemas.openxmlformats.org/officeDocument/2006/relationships/image" Target="../media/image58.jpeg"/></Relationships>
</file>

<file path=ppt/slides/_rels/slide5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12" Type="http://schemas.openxmlformats.org/officeDocument/2006/relationships/image" Target="../media/image73.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7.jpeg"/><Relationship Id="rId11" Type="http://schemas.openxmlformats.org/officeDocument/2006/relationships/image" Target="../media/image72.gif"/><Relationship Id="rId5" Type="http://schemas.openxmlformats.org/officeDocument/2006/relationships/image" Target="../media/image66.jpeg"/><Relationship Id="rId10" Type="http://schemas.openxmlformats.org/officeDocument/2006/relationships/image" Target="../media/image71.png"/><Relationship Id="rId4" Type="http://schemas.openxmlformats.org/officeDocument/2006/relationships/image" Target="../media/image65.jpeg"/><Relationship Id="rId9" Type="http://schemas.openxmlformats.org/officeDocument/2006/relationships/image" Target="../media/image70.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376BFDA3-D936-48F1-8BDC-2695D6480AC2}"/>
              </a:ext>
            </a:extLst>
          </p:cNvPr>
          <p:cNvSpPr/>
          <p:nvPr/>
        </p:nvSpPr>
        <p:spPr>
          <a:xfrm>
            <a:off x="0" y="2776748"/>
            <a:ext cx="12192000" cy="2286000"/>
          </a:xfrm>
          <a:prstGeom prst="rect">
            <a:avLst/>
          </a:prstGeom>
          <a:solidFill>
            <a:srgbClr val="00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Georgia" panose="02040502050405020303" pitchFamily="18" charset="0"/>
            </a:endParaRPr>
          </a:p>
        </p:txBody>
      </p:sp>
      <p:sp>
        <p:nvSpPr>
          <p:cNvPr id="5" name="Title 1">
            <a:extLst>
              <a:ext uri="{FF2B5EF4-FFF2-40B4-BE49-F238E27FC236}">
                <a16:creationId xmlns:a16="http://schemas.microsoft.com/office/drawing/2014/main" id="{18A7275A-ECE9-4B11-887E-5F61F2D47F04}"/>
              </a:ext>
            </a:extLst>
          </p:cNvPr>
          <p:cNvSpPr txBox="1">
            <a:spLocks/>
          </p:cNvSpPr>
          <p:nvPr/>
        </p:nvSpPr>
        <p:spPr>
          <a:xfrm>
            <a:off x="370824" y="2783910"/>
            <a:ext cx="11450352" cy="9772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2400" b="1" dirty="0">
                <a:solidFill>
                  <a:schemeClr val="bg1"/>
                </a:solidFill>
                <a:latin typeface="+mn-lt"/>
              </a:rPr>
              <a:t>Beyond GHG: The challenge of achieving fair, healthy, </a:t>
            </a:r>
            <a:br>
              <a:rPr lang="en-CA" sz="2400" b="1" dirty="0">
                <a:solidFill>
                  <a:schemeClr val="bg1"/>
                </a:solidFill>
                <a:latin typeface="+mn-lt"/>
              </a:rPr>
            </a:br>
            <a:r>
              <a:rPr lang="en-CA" sz="2400" b="1" dirty="0">
                <a:solidFill>
                  <a:schemeClr val="bg1"/>
                </a:solidFill>
                <a:latin typeface="+mn-lt"/>
              </a:rPr>
              <a:t>and community-centered transport decarbonization</a:t>
            </a:r>
          </a:p>
        </p:txBody>
      </p:sp>
      <p:sp>
        <p:nvSpPr>
          <p:cNvPr id="6" name="Subtitle 2">
            <a:extLst>
              <a:ext uri="{FF2B5EF4-FFF2-40B4-BE49-F238E27FC236}">
                <a16:creationId xmlns:a16="http://schemas.microsoft.com/office/drawing/2014/main" id="{8A705D56-DB9F-4737-AA0E-4D7F4B39DD46}"/>
              </a:ext>
            </a:extLst>
          </p:cNvPr>
          <p:cNvSpPr txBox="1">
            <a:spLocks/>
          </p:cNvSpPr>
          <p:nvPr/>
        </p:nvSpPr>
        <p:spPr>
          <a:xfrm>
            <a:off x="2068995" y="3692712"/>
            <a:ext cx="8233771" cy="130876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endParaRPr lang="en-CA" sz="2200" dirty="0">
              <a:solidFill>
                <a:schemeClr val="bg1"/>
              </a:solidFill>
              <a:ea typeface="Tahoma" panose="020B0604030504040204" pitchFamily="34" charset="0"/>
              <a:cs typeface="Tahoma" panose="020B0604030504040204" pitchFamily="34" charset="0"/>
            </a:endParaRPr>
          </a:p>
          <a:p>
            <a:pPr marL="0" indent="0" algn="ctr">
              <a:spcBef>
                <a:spcPts val="0"/>
              </a:spcBef>
              <a:buFont typeface="Arial" panose="020B0604020202020204" pitchFamily="34" charset="0"/>
              <a:buNone/>
            </a:pPr>
            <a:r>
              <a:rPr lang="en-CA" sz="2200" dirty="0">
                <a:solidFill>
                  <a:schemeClr val="bg1"/>
                </a:solidFill>
                <a:ea typeface="Tahoma" panose="020B0604030504040204" pitchFamily="34" charset="0"/>
                <a:cs typeface="Tahoma" panose="020B0604030504040204" pitchFamily="34" charset="0"/>
              </a:rPr>
              <a:t>Marianne Hatzopoulou</a:t>
            </a:r>
          </a:p>
          <a:p>
            <a:pPr marL="0" indent="0" algn="ctr">
              <a:spcBef>
                <a:spcPts val="0"/>
              </a:spcBef>
              <a:buFont typeface="Arial" panose="020B0604020202020204" pitchFamily="34" charset="0"/>
              <a:buNone/>
            </a:pPr>
            <a:r>
              <a:rPr lang="en-CA" sz="2200" dirty="0">
                <a:solidFill>
                  <a:schemeClr val="bg1"/>
                </a:solidFill>
                <a:ea typeface="Tahoma" panose="020B0604030504040204" pitchFamily="34" charset="0"/>
                <a:cs typeface="Tahoma" panose="020B0604030504040204" pitchFamily="34" charset="0"/>
              </a:rPr>
              <a:t>Professor, Civil and Mineral Engineering</a:t>
            </a:r>
          </a:p>
          <a:p>
            <a:pPr marL="0" indent="0" algn="ctr">
              <a:spcBef>
                <a:spcPts val="0"/>
              </a:spcBef>
              <a:buFont typeface="Arial" panose="020B0604020202020204" pitchFamily="34" charset="0"/>
              <a:buNone/>
            </a:pPr>
            <a:r>
              <a:rPr lang="en-CA" sz="2200" dirty="0">
                <a:solidFill>
                  <a:schemeClr val="bg1"/>
                </a:solidFill>
                <a:ea typeface="Tahoma" panose="020B0604030504040204" pitchFamily="34" charset="0"/>
                <a:cs typeface="Tahoma" panose="020B0604030504040204" pitchFamily="34" charset="0"/>
              </a:rPr>
              <a:t>Director, Positive Zero Transport Futures</a:t>
            </a:r>
          </a:p>
        </p:txBody>
      </p:sp>
      <p:pic>
        <p:nvPicPr>
          <p:cNvPr id="2" name="Picture 1">
            <a:extLst>
              <a:ext uri="{FF2B5EF4-FFF2-40B4-BE49-F238E27FC236}">
                <a16:creationId xmlns:a16="http://schemas.microsoft.com/office/drawing/2014/main" id="{38478991-FAE3-49EC-926C-F03E2AF4E9DB}"/>
              </a:ext>
            </a:extLst>
          </p:cNvPr>
          <p:cNvPicPr>
            <a:picLocks noChangeAspect="1"/>
          </p:cNvPicPr>
          <p:nvPr/>
        </p:nvPicPr>
        <p:blipFill rotWithShape="1">
          <a:blip r:embed="rId3"/>
          <a:srcRect b="7239"/>
          <a:stretch/>
        </p:blipFill>
        <p:spPr>
          <a:xfrm>
            <a:off x="2001616" y="42358"/>
            <a:ext cx="7568053" cy="2683893"/>
          </a:xfrm>
          <a:prstGeom prst="rect">
            <a:avLst/>
          </a:prstGeom>
        </p:spPr>
      </p:pic>
      <p:pic>
        <p:nvPicPr>
          <p:cNvPr id="4" name="Picture 3">
            <a:extLst>
              <a:ext uri="{FF2B5EF4-FFF2-40B4-BE49-F238E27FC236}">
                <a16:creationId xmlns:a16="http://schemas.microsoft.com/office/drawing/2014/main" id="{AA7A2225-9D6B-A695-0EBF-A3C4B97035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99" t="9115" b="17405"/>
          <a:stretch/>
        </p:blipFill>
        <p:spPr>
          <a:xfrm>
            <a:off x="223267" y="5779566"/>
            <a:ext cx="5201488" cy="762184"/>
          </a:xfrm>
          <a:prstGeom prst="rect">
            <a:avLst/>
          </a:prstGeom>
        </p:spPr>
      </p:pic>
    </p:spTree>
    <p:extLst>
      <p:ext uri="{BB962C8B-B14F-4D97-AF65-F5344CB8AC3E}">
        <p14:creationId xmlns:p14="http://schemas.microsoft.com/office/powerpoint/2010/main" val="1346104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17F04-8C39-4C9E-9132-64163D255DBA}"/>
              </a:ext>
            </a:extLst>
          </p:cNvPr>
          <p:cNvSpPr>
            <a:spLocks noGrp="1"/>
          </p:cNvSpPr>
          <p:nvPr>
            <p:ph type="title"/>
          </p:nvPr>
        </p:nvSpPr>
        <p:spPr>
          <a:xfrm>
            <a:off x="247810" y="126597"/>
            <a:ext cx="11295529" cy="1325563"/>
          </a:xfrm>
        </p:spPr>
        <p:txBody>
          <a:bodyPr>
            <a:normAutofit/>
          </a:bodyPr>
          <a:lstStyle/>
          <a:p>
            <a:r>
              <a:rPr lang="en-CA" dirty="0"/>
              <a:t>Highlights from the 2022 USEPA Automotive Trends Report</a:t>
            </a:r>
          </a:p>
        </p:txBody>
      </p:sp>
      <p:pic>
        <p:nvPicPr>
          <p:cNvPr id="7" name="Picture 6">
            <a:extLst>
              <a:ext uri="{FF2B5EF4-FFF2-40B4-BE49-F238E27FC236}">
                <a16:creationId xmlns:a16="http://schemas.microsoft.com/office/drawing/2014/main" id="{52C52B61-2BB7-8AA6-0444-49F08F153556}"/>
              </a:ext>
            </a:extLst>
          </p:cNvPr>
          <p:cNvPicPr>
            <a:picLocks noChangeAspect="1"/>
          </p:cNvPicPr>
          <p:nvPr/>
        </p:nvPicPr>
        <p:blipFill>
          <a:blip r:embed="rId2"/>
          <a:stretch>
            <a:fillRect/>
          </a:stretch>
        </p:blipFill>
        <p:spPr>
          <a:xfrm>
            <a:off x="2581664" y="1846745"/>
            <a:ext cx="5848190" cy="3772536"/>
          </a:xfrm>
          <a:prstGeom prst="rect">
            <a:avLst/>
          </a:prstGeom>
        </p:spPr>
      </p:pic>
      <p:sp>
        <p:nvSpPr>
          <p:cNvPr id="3" name="TextBox 2">
            <a:extLst>
              <a:ext uri="{FF2B5EF4-FFF2-40B4-BE49-F238E27FC236}">
                <a16:creationId xmlns:a16="http://schemas.microsoft.com/office/drawing/2014/main" id="{3FD62F8C-33FC-7CC2-D191-59E67844B08D}"/>
              </a:ext>
            </a:extLst>
          </p:cNvPr>
          <p:cNvSpPr txBox="1"/>
          <p:nvPr/>
        </p:nvSpPr>
        <p:spPr>
          <a:xfrm>
            <a:off x="3858093" y="5866364"/>
            <a:ext cx="3427126" cy="369332"/>
          </a:xfrm>
          <a:prstGeom prst="rect">
            <a:avLst/>
          </a:prstGeom>
          <a:noFill/>
        </p:spPr>
        <p:txBody>
          <a:bodyPr wrap="square">
            <a:spAutoFit/>
          </a:bodyPr>
          <a:lstStyle/>
          <a:p>
            <a:r>
              <a:rPr lang="en-CA" dirty="0"/>
              <a:t>EPA-420-R-22-029 December 2022</a:t>
            </a:r>
          </a:p>
        </p:txBody>
      </p:sp>
    </p:spTree>
    <p:extLst>
      <p:ext uri="{BB962C8B-B14F-4D97-AF65-F5344CB8AC3E}">
        <p14:creationId xmlns:p14="http://schemas.microsoft.com/office/powerpoint/2010/main" val="2686218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CDA39-0787-4EF3-88FD-B2576FD53EF3}"/>
              </a:ext>
            </a:extLst>
          </p:cNvPr>
          <p:cNvSpPr>
            <a:spLocks noGrp="1"/>
          </p:cNvSpPr>
          <p:nvPr>
            <p:ph type="title"/>
          </p:nvPr>
        </p:nvSpPr>
        <p:spPr>
          <a:xfrm>
            <a:off x="403860" y="1743318"/>
            <a:ext cx="11240396" cy="3613542"/>
          </a:xfrm>
        </p:spPr>
        <p:txBody>
          <a:bodyPr>
            <a:normAutofit/>
          </a:bodyPr>
          <a:lstStyle/>
          <a:p>
            <a:r>
              <a:rPr lang="en-CA" dirty="0"/>
              <a:t>- Electrification</a:t>
            </a:r>
            <a:br>
              <a:rPr lang="en-CA" dirty="0"/>
            </a:br>
            <a:br>
              <a:rPr lang="en-CA" dirty="0"/>
            </a:br>
            <a:r>
              <a:rPr lang="en-CA" dirty="0"/>
              <a:t>- Mode shift and VKT reduction</a:t>
            </a:r>
            <a:br>
              <a:rPr lang="en-CA" dirty="0"/>
            </a:br>
            <a:br>
              <a:rPr lang="en-CA" dirty="0"/>
            </a:br>
            <a:r>
              <a:rPr lang="en-CA" dirty="0"/>
              <a:t>- Land-use and densification</a:t>
            </a:r>
          </a:p>
        </p:txBody>
      </p:sp>
      <p:sp>
        <p:nvSpPr>
          <p:cNvPr id="4" name="Title 1">
            <a:extLst>
              <a:ext uri="{FF2B5EF4-FFF2-40B4-BE49-F238E27FC236}">
                <a16:creationId xmlns:a16="http://schemas.microsoft.com/office/drawing/2014/main" id="{2BA72DAA-2485-4DCE-B688-D1E8FA09CB5F}"/>
              </a:ext>
            </a:extLst>
          </p:cNvPr>
          <p:cNvSpPr txBox="1">
            <a:spLocks/>
          </p:cNvSpPr>
          <p:nvPr/>
        </p:nvSpPr>
        <p:spPr>
          <a:xfrm>
            <a:off x="348727" y="196458"/>
            <a:ext cx="115717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n-lt"/>
                <a:ea typeface="+mj-ea"/>
                <a:cs typeface="+mj-cs"/>
              </a:defRPr>
            </a:lvl1pPr>
          </a:lstStyle>
          <a:p>
            <a:r>
              <a:rPr lang="en-CA" dirty="0"/>
              <a:t>How do we achieve these deep reductions in the transportation sector?</a:t>
            </a:r>
          </a:p>
        </p:txBody>
      </p:sp>
    </p:spTree>
    <p:extLst>
      <p:ext uri="{BB962C8B-B14F-4D97-AF65-F5344CB8AC3E}">
        <p14:creationId xmlns:p14="http://schemas.microsoft.com/office/powerpoint/2010/main" val="4177506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CDA39-0787-4EF3-88FD-B2576FD53EF3}"/>
              </a:ext>
            </a:extLst>
          </p:cNvPr>
          <p:cNvSpPr>
            <a:spLocks noGrp="1"/>
          </p:cNvSpPr>
          <p:nvPr>
            <p:ph type="title"/>
          </p:nvPr>
        </p:nvSpPr>
        <p:spPr>
          <a:xfrm>
            <a:off x="403860" y="1743318"/>
            <a:ext cx="6416665" cy="3613542"/>
          </a:xfrm>
          <a:ln>
            <a:solidFill>
              <a:srgbClr val="FF0000"/>
            </a:solidFill>
          </a:ln>
        </p:spPr>
        <p:txBody>
          <a:bodyPr>
            <a:normAutofit/>
          </a:bodyPr>
          <a:lstStyle/>
          <a:p>
            <a:r>
              <a:rPr lang="en-CA" dirty="0"/>
              <a:t>- Electrification</a:t>
            </a:r>
            <a:br>
              <a:rPr lang="en-CA" dirty="0"/>
            </a:br>
            <a:br>
              <a:rPr lang="en-CA" dirty="0"/>
            </a:br>
            <a:r>
              <a:rPr lang="en-CA" dirty="0"/>
              <a:t>- Mode shift and VKT reduction</a:t>
            </a:r>
            <a:br>
              <a:rPr lang="en-CA" dirty="0"/>
            </a:br>
            <a:br>
              <a:rPr lang="en-CA" dirty="0"/>
            </a:br>
            <a:r>
              <a:rPr lang="en-CA" dirty="0"/>
              <a:t>- Land-use and densification</a:t>
            </a:r>
          </a:p>
        </p:txBody>
      </p:sp>
      <p:sp>
        <p:nvSpPr>
          <p:cNvPr id="4" name="Title 1">
            <a:extLst>
              <a:ext uri="{FF2B5EF4-FFF2-40B4-BE49-F238E27FC236}">
                <a16:creationId xmlns:a16="http://schemas.microsoft.com/office/drawing/2014/main" id="{2BA72DAA-2485-4DCE-B688-D1E8FA09CB5F}"/>
              </a:ext>
            </a:extLst>
          </p:cNvPr>
          <p:cNvSpPr txBox="1">
            <a:spLocks/>
          </p:cNvSpPr>
          <p:nvPr/>
        </p:nvSpPr>
        <p:spPr>
          <a:xfrm>
            <a:off x="348727" y="196458"/>
            <a:ext cx="1039172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n-lt"/>
                <a:ea typeface="+mj-ea"/>
                <a:cs typeface="+mj-cs"/>
              </a:defRPr>
            </a:lvl1pPr>
          </a:lstStyle>
          <a:p>
            <a:r>
              <a:rPr lang="en-CA" dirty="0"/>
              <a:t>How do we achieve these reductions in the transportation sector?</a:t>
            </a:r>
          </a:p>
        </p:txBody>
      </p:sp>
      <p:sp>
        <p:nvSpPr>
          <p:cNvPr id="3" name="Oval 2">
            <a:extLst>
              <a:ext uri="{FF2B5EF4-FFF2-40B4-BE49-F238E27FC236}">
                <a16:creationId xmlns:a16="http://schemas.microsoft.com/office/drawing/2014/main" id="{0F9F99BD-546A-9911-ABC4-84F592C7DE8B}"/>
              </a:ext>
            </a:extLst>
          </p:cNvPr>
          <p:cNvSpPr/>
          <p:nvPr/>
        </p:nvSpPr>
        <p:spPr>
          <a:xfrm>
            <a:off x="8124669" y="1904271"/>
            <a:ext cx="2345960" cy="230796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Climate mitigation</a:t>
            </a:r>
          </a:p>
        </p:txBody>
      </p:sp>
      <p:sp>
        <p:nvSpPr>
          <p:cNvPr id="5" name="Oval 4">
            <a:extLst>
              <a:ext uri="{FF2B5EF4-FFF2-40B4-BE49-F238E27FC236}">
                <a16:creationId xmlns:a16="http://schemas.microsoft.com/office/drawing/2014/main" id="{0453C338-5486-59BD-A277-BAB0407227DD}"/>
              </a:ext>
            </a:extLst>
          </p:cNvPr>
          <p:cNvSpPr/>
          <p:nvPr/>
        </p:nvSpPr>
        <p:spPr>
          <a:xfrm>
            <a:off x="9019084" y="3569556"/>
            <a:ext cx="2246025" cy="206416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Environmental justice</a:t>
            </a:r>
          </a:p>
          <a:p>
            <a:pPr algn="ctr"/>
            <a:endParaRPr lang="en-CA" dirty="0"/>
          </a:p>
        </p:txBody>
      </p:sp>
      <p:sp>
        <p:nvSpPr>
          <p:cNvPr id="6" name="Oval 5">
            <a:extLst>
              <a:ext uri="{FF2B5EF4-FFF2-40B4-BE49-F238E27FC236}">
                <a16:creationId xmlns:a16="http://schemas.microsoft.com/office/drawing/2014/main" id="{2D8DAEDD-8CAC-33C4-73FF-47A9D98A1371}"/>
              </a:ext>
            </a:extLst>
          </p:cNvPr>
          <p:cNvSpPr/>
          <p:nvPr/>
        </p:nvSpPr>
        <p:spPr>
          <a:xfrm>
            <a:off x="7142815" y="3399749"/>
            <a:ext cx="2246025" cy="218408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Transport equity</a:t>
            </a:r>
          </a:p>
        </p:txBody>
      </p:sp>
      <p:cxnSp>
        <p:nvCxnSpPr>
          <p:cNvPr id="8" name="Straight Arrow Connector 7">
            <a:extLst>
              <a:ext uri="{FF2B5EF4-FFF2-40B4-BE49-F238E27FC236}">
                <a16:creationId xmlns:a16="http://schemas.microsoft.com/office/drawing/2014/main" id="{676F4C78-BB3B-28CD-8197-812D41385CA9}"/>
              </a:ext>
            </a:extLst>
          </p:cNvPr>
          <p:cNvCxnSpPr>
            <a:cxnSpLocks/>
            <a:stCxn id="2" idx="3"/>
          </p:cNvCxnSpPr>
          <p:nvPr/>
        </p:nvCxnSpPr>
        <p:spPr>
          <a:xfrm>
            <a:off x="6820525" y="3550089"/>
            <a:ext cx="2477124" cy="579701"/>
          </a:xfrm>
          <a:prstGeom prst="straightConnector1">
            <a:avLst/>
          </a:pr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870272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37D46-A539-CC8F-CA77-54FB27564D91}"/>
              </a:ext>
            </a:extLst>
          </p:cNvPr>
          <p:cNvSpPr>
            <a:spLocks noGrp="1"/>
          </p:cNvSpPr>
          <p:nvPr>
            <p:ph type="title"/>
          </p:nvPr>
        </p:nvSpPr>
        <p:spPr/>
        <p:txBody>
          <a:bodyPr/>
          <a:lstStyle/>
          <a:p>
            <a:r>
              <a:rPr lang="en-CA" dirty="0"/>
              <a:t>What is your vision for the future of transportation? </a:t>
            </a:r>
          </a:p>
        </p:txBody>
      </p:sp>
    </p:spTree>
    <p:extLst>
      <p:ext uri="{BB962C8B-B14F-4D97-AF65-F5344CB8AC3E}">
        <p14:creationId xmlns:p14="http://schemas.microsoft.com/office/powerpoint/2010/main" val="273258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9FD57-3635-499D-9C8F-34C5CE5A6CAF}"/>
              </a:ext>
            </a:extLst>
          </p:cNvPr>
          <p:cNvSpPr>
            <a:spLocks noGrp="1"/>
          </p:cNvSpPr>
          <p:nvPr>
            <p:ph type="title"/>
          </p:nvPr>
        </p:nvSpPr>
        <p:spPr/>
        <p:txBody>
          <a:bodyPr/>
          <a:lstStyle/>
          <a:p>
            <a:r>
              <a:rPr lang="en-CA" dirty="0"/>
              <a:t>The future of transportation needs to achieve much more than reducing GHG emissions</a:t>
            </a:r>
          </a:p>
        </p:txBody>
      </p:sp>
      <p:pic>
        <p:nvPicPr>
          <p:cNvPr id="1026" name="Picture 2">
            <a:extLst>
              <a:ext uri="{FF2B5EF4-FFF2-40B4-BE49-F238E27FC236}">
                <a16:creationId xmlns:a16="http://schemas.microsoft.com/office/drawing/2014/main" id="{FAE61E7E-44E3-4FDB-BE95-72D0778791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722" t="7418" r="8278" b="10704"/>
          <a:stretch/>
        </p:blipFill>
        <p:spPr bwMode="auto">
          <a:xfrm>
            <a:off x="5452075" y="1918148"/>
            <a:ext cx="4117199" cy="421384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4FA35527-7DCF-4550-8029-61A176B40531}"/>
              </a:ext>
            </a:extLst>
          </p:cNvPr>
          <p:cNvSpPr txBox="1">
            <a:spLocks/>
          </p:cNvSpPr>
          <p:nvPr/>
        </p:nvSpPr>
        <p:spPr>
          <a:xfrm>
            <a:off x="980356" y="2419894"/>
            <a:ext cx="4010424" cy="3039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n-lt"/>
                <a:ea typeface="+mj-ea"/>
                <a:cs typeface="+mj-cs"/>
              </a:defRPr>
            </a:lvl1pPr>
          </a:lstStyle>
          <a:p>
            <a:pPr algn="ctr"/>
            <a:r>
              <a:rPr lang="en-CA" dirty="0"/>
              <a:t>A bold vision…</a:t>
            </a:r>
          </a:p>
          <a:p>
            <a:pPr algn="ctr"/>
            <a:endParaRPr lang="en-CA" dirty="0"/>
          </a:p>
          <a:p>
            <a:pPr algn="ctr"/>
            <a:r>
              <a:rPr lang="en-CA" sz="2800" dirty="0">
                <a:solidFill>
                  <a:srgbClr val="002060"/>
                </a:solidFill>
              </a:rPr>
              <a:t>But are all transportation innovations guaranteed to mitigate climate change and improve societal goals?</a:t>
            </a:r>
          </a:p>
        </p:txBody>
      </p:sp>
    </p:spTree>
    <p:extLst>
      <p:ext uri="{BB962C8B-B14F-4D97-AF65-F5344CB8AC3E}">
        <p14:creationId xmlns:p14="http://schemas.microsoft.com/office/powerpoint/2010/main" val="3083105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EE00D-FC12-413F-B47A-03C672191695}"/>
              </a:ext>
            </a:extLst>
          </p:cNvPr>
          <p:cNvSpPr>
            <a:spLocks noGrp="1"/>
          </p:cNvSpPr>
          <p:nvPr>
            <p:ph type="title"/>
          </p:nvPr>
        </p:nvSpPr>
        <p:spPr/>
        <p:txBody>
          <a:bodyPr>
            <a:normAutofit/>
          </a:bodyPr>
          <a:lstStyle/>
          <a:p>
            <a:r>
              <a:rPr lang="en-CA" sz="4000" dirty="0">
                <a:effectLst/>
                <a:latin typeface="Calibri" panose="020F0502020204030204" pitchFamily="34" charset="0"/>
                <a:ea typeface="Calibri" panose="020F0502020204030204" pitchFamily="34" charset="0"/>
                <a:cs typeface="Times New Roman" panose="02020603050405020304" pitchFamily="18" charset="0"/>
              </a:rPr>
              <a:t>Benefits of light-duty electric vehicles in a local context</a:t>
            </a:r>
            <a:endParaRPr lang="en-CA" sz="4000" dirty="0"/>
          </a:p>
        </p:txBody>
      </p:sp>
    </p:spTree>
    <p:extLst>
      <p:ext uri="{BB962C8B-B14F-4D97-AF65-F5344CB8AC3E}">
        <p14:creationId xmlns:p14="http://schemas.microsoft.com/office/powerpoint/2010/main" val="1740154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03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agram&#10;&#10;Description automatically generated">
            <a:extLst>
              <a:ext uri="{FF2B5EF4-FFF2-40B4-BE49-F238E27FC236}">
                <a16:creationId xmlns:a16="http://schemas.microsoft.com/office/drawing/2014/main" id="{7B5D6A0D-645E-449C-8763-EEA4EB5038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8346" y="503558"/>
            <a:ext cx="6241141" cy="5897880"/>
          </a:xfrm>
          <a:prstGeom prst="rect">
            <a:avLst/>
          </a:prstGeom>
        </p:spPr>
      </p:pic>
    </p:spTree>
    <p:extLst>
      <p:ext uri="{BB962C8B-B14F-4D97-AF65-F5344CB8AC3E}">
        <p14:creationId xmlns:p14="http://schemas.microsoft.com/office/powerpoint/2010/main" val="1495593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4CB36-011B-45D5-BA3B-FBDA73CB59BC}"/>
              </a:ext>
            </a:extLst>
          </p:cNvPr>
          <p:cNvSpPr>
            <a:spLocks noGrp="1"/>
          </p:cNvSpPr>
          <p:nvPr>
            <p:ph type="title"/>
          </p:nvPr>
        </p:nvSpPr>
        <p:spPr>
          <a:xfrm>
            <a:off x="274203" y="780605"/>
            <a:ext cx="10655967" cy="666786"/>
          </a:xfrm>
        </p:spPr>
        <p:txBody>
          <a:bodyPr>
            <a:noAutofit/>
          </a:bodyPr>
          <a:lstStyle/>
          <a:p>
            <a:r>
              <a:rPr lang="en-US" sz="3200" dirty="0"/>
              <a:t>Annual benefits of electric vehicles in the GTHA</a:t>
            </a:r>
          </a:p>
        </p:txBody>
      </p:sp>
      <p:pic>
        <p:nvPicPr>
          <p:cNvPr id="8" name="Picture 7">
            <a:extLst>
              <a:ext uri="{FF2B5EF4-FFF2-40B4-BE49-F238E27FC236}">
                <a16:creationId xmlns:a16="http://schemas.microsoft.com/office/drawing/2014/main" id="{BE267861-A2BC-4C77-B6F1-4AA1C26045B0}"/>
              </a:ext>
            </a:extLst>
          </p:cNvPr>
          <p:cNvPicPr>
            <a:picLocks noChangeAspect="1"/>
          </p:cNvPicPr>
          <p:nvPr/>
        </p:nvPicPr>
        <p:blipFill>
          <a:blip r:embed="rId3"/>
          <a:srcRect/>
          <a:stretch/>
        </p:blipFill>
        <p:spPr>
          <a:xfrm>
            <a:off x="341972" y="1633427"/>
            <a:ext cx="4230036" cy="5119641"/>
          </a:xfrm>
          <a:prstGeom prst="rect">
            <a:avLst/>
          </a:prstGeom>
        </p:spPr>
      </p:pic>
      <p:grpSp>
        <p:nvGrpSpPr>
          <p:cNvPr id="10" name="Group 9">
            <a:extLst>
              <a:ext uri="{FF2B5EF4-FFF2-40B4-BE49-F238E27FC236}">
                <a16:creationId xmlns:a16="http://schemas.microsoft.com/office/drawing/2014/main" id="{CFA07B60-4946-45BA-A2A8-C8FDB4C62E38}"/>
              </a:ext>
            </a:extLst>
          </p:cNvPr>
          <p:cNvGrpSpPr/>
          <p:nvPr/>
        </p:nvGrpSpPr>
        <p:grpSpPr>
          <a:xfrm>
            <a:off x="10546197" y="99802"/>
            <a:ext cx="1371600" cy="1371600"/>
            <a:chOff x="3923583" y="2760761"/>
            <a:chExt cx="1080000" cy="1080000"/>
          </a:xfrm>
        </p:grpSpPr>
        <p:grpSp>
          <p:nvGrpSpPr>
            <p:cNvPr id="11" name="Group 10">
              <a:extLst>
                <a:ext uri="{FF2B5EF4-FFF2-40B4-BE49-F238E27FC236}">
                  <a16:creationId xmlns:a16="http://schemas.microsoft.com/office/drawing/2014/main" id="{3A1942BC-024A-4BB7-A37F-D3400F8482F9}"/>
                </a:ext>
              </a:extLst>
            </p:cNvPr>
            <p:cNvGrpSpPr/>
            <p:nvPr/>
          </p:nvGrpSpPr>
          <p:grpSpPr>
            <a:xfrm>
              <a:off x="3923583" y="2760761"/>
              <a:ext cx="1080000" cy="1080000"/>
              <a:chOff x="3841416" y="1197058"/>
              <a:chExt cx="1080000" cy="1080000"/>
            </a:xfrm>
            <a:solidFill>
              <a:schemeClr val="accent6">
                <a:lumMod val="60000"/>
                <a:lumOff val="40000"/>
              </a:schemeClr>
            </a:solidFill>
          </p:grpSpPr>
          <p:sp>
            <p:nvSpPr>
              <p:cNvPr id="13" name="Flowchart: Connector 12">
                <a:extLst>
                  <a:ext uri="{FF2B5EF4-FFF2-40B4-BE49-F238E27FC236}">
                    <a16:creationId xmlns:a16="http://schemas.microsoft.com/office/drawing/2014/main" id="{29F26572-EC21-4C7C-9233-B2AD67F29E4E}"/>
                  </a:ext>
                </a:extLst>
              </p:cNvPr>
              <p:cNvSpPr/>
              <p:nvPr/>
            </p:nvSpPr>
            <p:spPr>
              <a:xfrm>
                <a:off x="3841416" y="1197058"/>
                <a:ext cx="1080000" cy="1080000"/>
              </a:xfrm>
              <a:prstGeom prst="flowChartConnector">
                <a:avLst/>
              </a:prstGeom>
              <a:solidFill>
                <a:srgbClr val="57D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dirty="0"/>
              </a:p>
            </p:txBody>
          </p:sp>
          <p:pic>
            <p:nvPicPr>
              <p:cNvPr id="14" name="Picture 13" descr="A close up of a logo&#10;&#10;Description automatically generated">
                <a:extLst>
                  <a:ext uri="{FF2B5EF4-FFF2-40B4-BE49-F238E27FC236}">
                    <a16:creationId xmlns:a16="http://schemas.microsoft.com/office/drawing/2014/main" id="{D8784AF9-B5ED-453E-8C14-F014AD1A28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8951" y="1455739"/>
                <a:ext cx="540000" cy="540000"/>
              </a:xfrm>
              <a:prstGeom prst="rect">
                <a:avLst/>
              </a:prstGeom>
              <a:noFill/>
            </p:spPr>
          </p:pic>
        </p:grpSp>
        <p:pic>
          <p:nvPicPr>
            <p:cNvPr id="12" name="Picture 11" descr="A close up of a logo&#10;&#10;Description automatically generated">
              <a:extLst>
                <a:ext uri="{FF2B5EF4-FFF2-40B4-BE49-F238E27FC236}">
                  <a16:creationId xmlns:a16="http://schemas.microsoft.com/office/drawing/2014/main" id="{5071565D-C643-46C3-BFCA-E96CD0D3E3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4014433" y="3140677"/>
              <a:ext cx="360000" cy="360000"/>
            </a:xfrm>
            <a:prstGeom prst="rect">
              <a:avLst/>
            </a:prstGeom>
            <a:noFill/>
          </p:spPr>
        </p:pic>
      </p:grpSp>
      <p:sp>
        <p:nvSpPr>
          <p:cNvPr id="67" name="Rectangle 66">
            <a:extLst>
              <a:ext uri="{FF2B5EF4-FFF2-40B4-BE49-F238E27FC236}">
                <a16:creationId xmlns:a16="http://schemas.microsoft.com/office/drawing/2014/main" id="{2C5C10AD-9D91-4701-9DE9-70EA643CF329}"/>
              </a:ext>
            </a:extLst>
          </p:cNvPr>
          <p:cNvSpPr/>
          <p:nvPr/>
        </p:nvSpPr>
        <p:spPr>
          <a:xfrm>
            <a:off x="328589" y="2052961"/>
            <a:ext cx="1489327" cy="686105"/>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0" name="TextBox 69">
            <a:extLst>
              <a:ext uri="{FF2B5EF4-FFF2-40B4-BE49-F238E27FC236}">
                <a16:creationId xmlns:a16="http://schemas.microsoft.com/office/drawing/2014/main" id="{57D55E23-03C9-49BE-BD78-76062AFADFAB}"/>
              </a:ext>
            </a:extLst>
          </p:cNvPr>
          <p:cNvSpPr txBox="1"/>
          <p:nvPr/>
        </p:nvSpPr>
        <p:spPr>
          <a:xfrm>
            <a:off x="310132" y="2034291"/>
            <a:ext cx="1787741" cy="666786"/>
          </a:xfrm>
          <a:prstGeom prst="rect">
            <a:avLst/>
          </a:prstGeom>
          <a:noFill/>
        </p:spPr>
        <p:txBody>
          <a:bodyPr wrap="square" rtlCol="0">
            <a:spAutoFit/>
          </a:bodyPr>
          <a:lstStyle/>
          <a:p>
            <a:r>
              <a:rPr lang="en-US" sz="2133" dirty="0"/>
              <a:t>313 </a:t>
            </a:r>
            <a:r>
              <a:rPr lang="en-US" sz="1600" dirty="0"/>
              <a:t>premature deaths prevented</a:t>
            </a:r>
            <a:endParaRPr lang="en-US" sz="2133" dirty="0"/>
          </a:p>
        </p:txBody>
      </p:sp>
      <p:sp>
        <p:nvSpPr>
          <p:cNvPr id="3" name="TextBox 2">
            <a:extLst>
              <a:ext uri="{FF2B5EF4-FFF2-40B4-BE49-F238E27FC236}">
                <a16:creationId xmlns:a16="http://schemas.microsoft.com/office/drawing/2014/main" id="{451FC269-0377-CA69-D487-5CD4651C6E80}"/>
              </a:ext>
            </a:extLst>
          </p:cNvPr>
          <p:cNvSpPr txBox="1"/>
          <p:nvPr/>
        </p:nvSpPr>
        <p:spPr>
          <a:xfrm>
            <a:off x="4939259" y="1720840"/>
            <a:ext cx="6273384" cy="3416320"/>
          </a:xfrm>
          <a:prstGeom prst="rect">
            <a:avLst/>
          </a:prstGeom>
          <a:noFill/>
        </p:spPr>
        <p:txBody>
          <a:bodyPr wrap="square" rtlCol="0">
            <a:spAutoFit/>
          </a:bodyPr>
          <a:lstStyle/>
          <a:p>
            <a:r>
              <a:rPr lang="en-US" sz="2400" b="1" dirty="0">
                <a:solidFill>
                  <a:srgbClr val="0070C0"/>
                </a:solidFill>
              </a:rPr>
              <a:t>313 premature deaths prevented</a:t>
            </a:r>
          </a:p>
          <a:p>
            <a:endParaRPr lang="en-US" sz="2400" b="1" dirty="0">
              <a:solidFill>
                <a:srgbClr val="0070C0"/>
              </a:solidFill>
            </a:endParaRPr>
          </a:p>
          <a:p>
            <a:r>
              <a:rPr lang="en-US" sz="2400" b="1" dirty="0">
                <a:solidFill>
                  <a:srgbClr val="0070C0"/>
                </a:solidFill>
              </a:rPr>
              <a:t>$2.4 billion per year </a:t>
            </a:r>
            <a:r>
              <a:rPr lang="en-US" sz="2400" dirty="0"/>
              <a:t>in social benefits</a:t>
            </a:r>
          </a:p>
          <a:p>
            <a:endParaRPr lang="en-US" sz="2400" dirty="0"/>
          </a:p>
          <a:p>
            <a:r>
              <a:rPr lang="en-US" sz="2400" b="1" dirty="0">
                <a:solidFill>
                  <a:srgbClr val="0070C0"/>
                </a:solidFill>
              </a:rPr>
              <a:t>7.6 mega </a:t>
            </a:r>
            <a:r>
              <a:rPr lang="en-US" sz="2400" b="1" dirty="0" err="1">
                <a:solidFill>
                  <a:srgbClr val="0070C0"/>
                </a:solidFill>
              </a:rPr>
              <a:t>tonnes</a:t>
            </a:r>
            <a:r>
              <a:rPr lang="en-US" sz="2400" b="1" dirty="0">
                <a:solidFill>
                  <a:srgbClr val="0070C0"/>
                </a:solidFill>
              </a:rPr>
              <a:t> </a:t>
            </a:r>
            <a:r>
              <a:rPr lang="en-US" sz="2400" dirty="0"/>
              <a:t>(68.5%</a:t>
            </a:r>
            <a:r>
              <a:rPr lang="en-US" sz="2400" b="1" dirty="0">
                <a:solidFill>
                  <a:srgbClr val="0070C0"/>
                </a:solidFill>
              </a:rPr>
              <a:t> </a:t>
            </a:r>
            <a:r>
              <a:rPr lang="en-US" sz="2400" dirty="0"/>
              <a:t>GHG reductions from base for 2016)</a:t>
            </a:r>
          </a:p>
          <a:p>
            <a:endParaRPr lang="en-US" sz="2400" dirty="0"/>
          </a:p>
          <a:p>
            <a:r>
              <a:rPr lang="en-US" sz="2400" b="1" dirty="0">
                <a:solidFill>
                  <a:srgbClr val="F16037"/>
                </a:solidFill>
              </a:rPr>
              <a:t>$9,850 social benefits per electric car deployed (over the lifetime of the vehicle)</a:t>
            </a:r>
          </a:p>
        </p:txBody>
      </p:sp>
    </p:spTree>
    <p:extLst>
      <p:ext uri="{BB962C8B-B14F-4D97-AF65-F5344CB8AC3E}">
        <p14:creationId xmlns:p14="http://schemas.microsoft.com/office/powerpoint/2010/main" val="2476744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0B3E2A-72F3-552F-187A-7E43C41A161C}"/>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dirty="0">
                <a:latin typeface="+mj-lt"/>
              </a:rPr>
              <a:t>Toronto is the 7</a:t>
            </a:r>
            <a:r>
              <a:rPr lang="en-US" sz="5400" baseline="30000" dirty="0">
                <a:latin typeface="+mj-lt"/>
              </a:rPr>
              <a:t>th</a:t>
            </a:r>
            <a:r>
              <a:rPr lang="en-US" sz="5400" dirty="0">
                <a:latin typeface="+mj-lt"/>
              </a:rPr>
              <a:t> most congested city globally</a:t>
            </a:r>
          </a:p>
        </p:txBody>
      </p:sp>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714AB6B-7086-5A57-6EB2-17A88193EFA0}"/>
              </a:ext>
            </a:extLst>
          </p:cNvPr>
          <p:cNvPicPr>
            <a:picLocks noChangeAspect="1"/>
          </p:cNvPicPr>
          <p:nvPr/>
        </p:nvPicPr>
        <p:blipFill rotWithShape="1">
          <a:blip r:embed="rId2"/>
          <a:srcRect r="-1" b="304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228440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2E6B4-A285-2306-0747-D7C5E4698920}"/>
              </a:ext>
            </a:extLst>
          </p:cNvPr>
          <p:cNvSpPr>
            <a:spLocks noGrp="1"/>
          </p:cNvSpPr>
          <p:nvPr>
            <p:ph type="title"/>
          </p:nvPr>
        </p:nvSpPr>
        <p:spPr/>
        <p:txBody>
          <a:bodyPr/>
          <a:lstStyle/>
          <a:p>
            <a:r>
              <a:rPr lang="en-CA" dirty="0"/>
              <a:t>Evolution of total traffic in Toronto</a:t>
            </a:r>
          </a:p>
        </p:txBody>
      </p:sp>
      <p:pic>
        <p:nvPicPr>
          <p:cNvPr id="5" name="Picture 4" descr="Chart, bar chart&#10;&#10;Description automatically generated">
            <a:extLst>
              <a:ext uri="{FF2B5EF4-FFF2-40B4-BE49-F238E27FC236}">
                <a16:creationId xmlns:a16="http://schemas.microsoft.com/office/drawing/2014/main" id="{47E3B605-4B67-9402-BA95-B1AA914B67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5721" y="1812093"/>
            <a:ext cx="6896100" cy="3638550"/>
          </a:xfrm>
          <a:prstGeom prst="rect">
            <a:avLst/>
          </a:prstGeom>
        </p:spPr>
      </p:pic>
    </p:spTree>
    <p:extLst>
      <p:ext uri="{BB962C8B-B14F-4D97-AF65-F5344CB8AC3E}">
        <p14:creationId xmlns:p14="http://schemas.microsoft.com/office/powerpoint/2010/main" val="1486993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F9473-D04B-F136-27E4-D0DEA5E2CA7C}"/>
              </a:ext>
            </a:extLst>
          </p:cNvPr>
          <p:cNvSpPr>
            <a:spLocks noGrp="1"/>
          </p:cNvSpPr>
          <p:nvPr>
            <p:ph type="title"/>
          </p:nvPr>
        </p:nvSpPr>
        <p:spPr/>
        <p:txBody>
          <a:bodyPr/>
          <a:lstStyle/>
          <a:p>
            <a:r>
              <a:rPr lang="en-CA" dirty="0"/>
              <a:t>Let’s acknowledge our current position</a:t>
            </a:r>
          </a:p>
        </p:txBody>
      </p:sp>
      <p:pic>
        <p:nvPicPr>
          <p:cNvPr id="6" name="Picture 5">
            <a:extLst>
              <a:ext uri="{FF2B5EF4-FFF2-40B4-BE49-F238E27FC236}">
                <a16:creationId xmlns:a16="http://schemas.microsoft.com/office/drawing/2014/main" id="{C2205C07-A097-6267-05DB-300351F86AD4}"/>
              </a:ext>
            </a:extLst>
          </p:cNvPr>
          <p:cNvPicPr>
            <a:picLocks noChangeAspect="1"/>
          </p:cNvPicPr>
          <p:nvPr/>
        </p:nvPicPr>
        <p:blipFill>
          <a:blip r:embed="rId2"/>
          <a:stretch>
            <a:fillRect/>
          </a:stretch>
        </p:blipFill>
        <p:spPr>
          <a:xfrm>
            <a:off x="260784" y="2066888"/>
            <a:ext cx="5928341" cy="3423409"/>
          </a:xfrm>
          <a:prstGeom prst="rect">
            <a:avLst/>
          </a:prstGeom>
        </p:spPr>
      </p:pic>
      <p:pic>
        <p:nvPicPr>
          <p:cNvPr id="7" name="Picture 6">
            <a:extLst>
              <a:ext uri="{FF2B5EF4-FFF2-40B4-BE49-F238E27FC236}">
                <a16:creationId xmlns:a16="http://schemas.microsoft.com/office/drawing/2014/main" id="{0DEFE6A3-B72E-ABA4-B453-0A8A71FC276C}"/>
              </a:ext>
            </a:extLst>
          </p:cNvPr>
          <p:cNvPicPr>
            <a:picLocks noChangeAspect="1"/>
          </p:cNvPicPr>
          <p:nvPr/>
        </p:nvPicPr>
        <p:blipFill>
          <a:blip r:embed="rId3"/>
          <a:stretch>
            <a:fillRect/>
          </a:stretch>
        </p:blipFill>
        <p:spPr>
          <a:xfrm>
            <a:off x="6118411" y="2040655"/>
            <a:ext cx="5651700" cy="3449642"/>
          </a:xfrm>
          <a:prstGeom prst="rect">
            <a:avLst/>
          </a:prstGeom>
        </p:spPr>
      </p:pic>
      <p:sp>
        <p:nvSpPr>
          <p:cNvPr id="4" name="TextBox 3">
            <a:extLst>
              <a:ext uri="{FF2B5EF4-FFF2-40B4-BE49-F238E27FC236}">
                <a16:creationId xmlns:a16="http://schemas.microsoft.com/office/drawing/2014/main" id="{9387698F-5991-5607-024A-ACC154B20B13}"/>
              </a:ext>
            </a:extLst>
          </p:cNvPr>
          <p:cNvSpPr txBox="1"/>
          <p:nvPr/>
        </p:nvSpPr>
        <p:spPr>
          <a:xfrm>
            <a:off x="3153558" y="5602722"/>
            <a:ext cx="6097248" cy="830997"/>
          </a:xfrm>
          <a:prstGeom prst="rect">
            <a:avLst/>
          </a:prstGeom>
          <a:noFill/>
        </p:spPr>
        <p:txBody>
          <a:bodyPr wrap="square">
            <a:spAutoFit/>
          </a:bodyPr>
          <a:lstStyle/>
          <a:p>
            <a:r>
              <a:rPr lang="en-US" sz="1200" i="1" dirty="0"/>
              <a:t>Environment and Climate Change Canada (2022) Canadian Environmental Sustainability Indicators: Greenhouse gas emissions. Consulted on March 15, 2023. Available at: www.canada.ca/en/environment-climate-change/services/environmental-indicators/greenhouse-gasemissions.html. </a:t>
            </a:r>
            <a:endParaRPr lang="en-CA" sz="1200" i="1" dirty="0"/>
          </a:p>
        </p:txBody>
      </p:sp>
    </p:spTree>
    <p:extLst>
      <p:ext uri="{BB962C8B-B14F-4D97-AF65-F5344CB8AC3E}">
        <p14:creationId xmlns:p14="http://schemas.microsoft.com/office/powerpoint/2010/main" val="2565279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8465AF-B7AA-457F-8CEB-37582FBE23B2}"/>
              </a:ext>
            </a:extLst>
          </p:cNvPr>
          <p:cNvPicPr>
            <a:picLocks noChangeAspect="1"/>
          </p:cNvPicPr>
          <p:nvPr/>
        </p:nvPicPr>
        <p:blipFill>
          <a:blip r:embed="rId2"/>
          <a:stretch>
            <a:fillRect/>
          </a:stretch>
        </p:blipFill>
        <p:spPr>
          <a:xfrm>
            <a:off x="470647" y="1744980"/>
            <a:ext cx="4312023" cy="5029200"/>
          </a:xfrm>
          <a:prstGeom prst="rect">
            <a:avLst/>
          </a:prstGeom>
        </p:spPr>
      </p:pic>
      <p:sp>
        <p:nvSpPr>
          <p:cNvPr id="8" name="Title 7">
            <a:extLst>
              <a:ext uri="{FF2B5EF4-FFF2-40B4-BE49-F238E27FC236}">
                <a16:creationId xmlns:a16="http://schemas.microsoft.com/office/drawing/2014/main" id="{AFB758E6-2FAE-41C4-B673-3FE56295512A}"/>
              </a:ext>
            </a:extLst>
          </p:cNvPr>
          <p:cNvSpPr>
            <a:spLocks noGrp="1"/>
          </p:cNvSpPr>
          <p:nvPr>
            <p:ph type="title"/>
          </p:nvPr>
        </p:nvSpPr>
        <p:spPr/>
        <p:txBody>
          <a:bodyPr/>
          <a:lstStyle/>
          <a:p>
            <a:r>
              <a:rPr lang="en-CA" dirty="0"/>
              <a:t>Technology alone is not sufficient!</a:t>
            </a:r>
          </a:p>
        </p:txBody>
      </p:sp>
      <p:pic>
        <p:nvPicPr>
          <p:cNvPr id="9" name="Picture 4" descr="CIRCUIT">
            <a:extLst>
              <a:ext uri="{FF2B5EF4-FFF2-40B4-BE49-F238E27FC236}">
                <a16:creationId xmlns:a16="http://schemas.microsoft.com/office/drawing/2014/main" id="{928F1DAC-AB50-4EF0-B129-1D89F6CA2B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8662" y="1703070"/>
            <a:ext cx="5113020" cy="511302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8DB96C1C-E6F2-4A67-A1A4-D29615903457}"/>
              </a:ext>
            </a:extLst>
          </p:cNvPr>
          <p:cNvSpPr txBox="1"/>
          <p:nvPr/>
        </p:nvSpPr>
        <p:spPr>
          <a:xfrm>
            <a:off x="6857359" y="5988789"/>
            <a:ext cx="3253740" cy="707886"/>
          </a:xfrm>
          <a:prstGeom prst="rect">
            <a:avLst/>
          </a:prstGeom>
          <a:noFill/>
        </p:spPr>
        <p:txBody>
          <a:bodyPr wrap="square">
            <a:spAutoFit/>
          </a:bodyPr>
          <a:lstStyle/>
          <a:p>
            <a:r>
              <a:rPr lang="en-US" sz="1200" b="1" i="0" dirty="0">
                <a:effectLst/>
                <a:latin typeface="Montserrat" panose="00000500000000000000" pitchFamily="2" charset="0"/>
              </a:rPr>
              <a:t>CIRCUIT</a:t>
            </a:r>
          </a:p>
          <a:p>
            <a:r>
              <a:rPr lang="en-US" sz="1200" b="1" i="0" dirty="0">
                <a:effectLst/>
                <a:latin typeface="Montserrat" panose="00000500000000000000" pitchFamily="2" charset="0"/>
              </a:rPr>
              <a:t>oil on canvas, 48"x48", 2015</a:t>
            </a:r>
          </a:p>
          <a:p>
            <a:r>
              <a:rPr lang="en-CA" sz="1600" b="1" dirty="0">
                <a:hlinkClick r:id="rId4">
                  <a:extLst>
                    <a:ext uri="{A12FA001-AC4F-418D-AE19-62706E023703}">
                      <ahyp:hlinkClr xmlns:ahyp="http://schemas.microsoft.com/office/drawing/2018/hyperlinkcolor" val="tx"/>
                    </a:ext>
                  </a:extLst>
                </a:hlinkClick>
              </a:rPr>
              <a:t>Michael </a:t>
            </a:r>
            <a:r>
              <a:rPr lang="en-CA" sz="1600" b="1" dirty="0" err="1">
                <a:hlinkClick r:id="rId4">
                  <a:extLst>
                    <a:ext uri="{A12FA001-AC4F-418D-AE19-62706E023703}">
                      <ahyp:hlinkClr xmlns:ahyp="http://schemas.microsoft.com/office/drawing/2018/hyperlinkcolor" val="tx"/>
                    </a:ext>
                  </a:extLst>
                </a:hlinkClick>
              </a:rPr>
              <a:t>Kerbow</a:t>
            </a:r>
            <a:endParaRPr lang="en-CA" sz="1600" b="1" dirty="0"/>
          </a:p>
        </p:txBody>
      </p:sp>
    </p:spTree>
    <p:extLst>
      <p:ext uri="{BB962C8B-B14F-4D97-AF65-F5344CB8AC3E}">
        <p14:creationId xmlns:p14="http://schemas.microsoft.com/office/powerpoint/2010/main" val="3721877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EE00D-FC12-413F-B47A-03C672191695}"/>
              </a:ext>
            </a:extLst>
          </p:cNvPr>
          <p:cNvSpPr>
            <a:spLocks noGrp="1"/>
          </p:cNvSpPr>
          <p:nvPr>
            <p:ph type="title"/>
          </p:nvPr>
        </p:nvSpPr>
        <p:spPr/>
        <p:txBody>
          <a:bodyPr>
            <a:normAutofit/>
          </a:bodyPr>
          <a:lstStyle/>
          <a:p>
            <a:r>
              <a:rPr lang="en-CA" sz="3600" dirty="0">
                <a:latin typeface="Calibri" panose="020F0502020204030204" pitchFamily="34" charset="0"/>
                <a:ea typeface="Calibri" panose="020F0502020204030204" pitchFamily="34" charset="0"/>
                <a:cs typeface="Times New Roman" panose="02020603050405020304" pitchFamily="18" charset="0"/>
              </a:rPr>
              <a:t>Travel behaviour, residential location, and equity in GHG generation from transportation</a:t>
            </a:r>
            <a:endParaRPr lang="en-CA"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386756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B00BD-97D8-4084-A15E-89377A70A0A6}"/>
              </a:ext>
            </a:extLst>
          </p:cNvPr>
          <p:cNvSpPr>
            <a:spLocks noGrp="1"/>
          </p:cNvSpPr>
          <p:nvPr>
            <p:ph type="title"/>
          </p:nvPr>
        </p:nvSpPr>
        <p:spPr/>
        <p:txBody>
          <a:bodyPr/>
          <a:lstStyle/>
          <a:p>
            <a:r>
              <a:rPr lang="en-CA" dirty="0"/>
              <a:t>Personal GHG emissions from transportation</a:t>
            </a:r>
          </a:p>
        </p:txBody>
      </p:sp>
      <p:pic>
        <p:nvPicPr>
          <p:cNvPr id="2050" name="Picture 2" descr="See the source image">
            <a:extLst>
              <a:ext uri="{FF2B5EF4-FFF2-40B4-BE49-F238E27FC236}">
                <a16:creationId xmlns:a16="http://schemas.microsoft.com/office/drawing/2014/main" id="{3BB06F8C-D402-4C52-A35B-83112E49AC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1069" y="2431287"/>
            <a:ext cx="3480907" cy="34809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transportation tomorrow survey">
            <a:extLst>
              <a:ext uri="{FF2B5EF4-FFF2-40B4-BE49-F238E27FC236}">
                <a16:creationId xmlns:a16="http://schemas.microsoft.com/office/drawing/2014/main" id="{E45AC1B4-9E8B-4C0E-AB5D-B10803E449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1070" y="1937804"/>
            <a:ext cx="3824516" cy="5346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652F9F4-EDBE-4E79-8348-88DC4A9B888E}"/>
              </a:ext>
            </a:extLst>
          </p:cNvPr>
          <p:cNvPicPr>
            <a:picLocks noChangeAspect="1"/>
          </p:cNvPicPr>
          <p:nvPr/>
        </p:nvPicPr>
        <p:blipFill rotWithShape="1">
          <a:blip r:embed="rId4">
            <a:extLst>
              <a:ext uri="{28A0092B-C50C-407E-A947-70E740481C1C}">
                <a14:useLocalDpi xmlns:a14="http://schemas.microsoft.com/office/drawing/2010/main" val="0"/>
              </a:ext>
            </a:extLst>
          </a:blip>
          <a:srcRect l="730" t="29581" r="33755" b="1092"/>
          <a:stretch/>
        </p:blipFill>
        <p:spPr>
          <a:xfrm>
            <a:off x="5723099" y="1658306"/>
            <a:ext cx="5360443" cy="2121158"/>
          </a:xfrm>
          <a:prstGeom prst="rect">
            <a:avLst/>
          </a:prstGeom>
        </p:spPr>
      </p:pic>
      <p:pic>
        <p:nvPicPr>
          <p:cNvPr id="10" name="Picture 9">
            <a:extLst>
              <a:ext uri="{FF2B5EF4-FFF2-40B4-BE49-F238E27FC236}">
                <a16:creationId xmlns:a16="http://schemas.microsoft.com/office/drawing/2014/main" id="{48A32C8B-54B3-4E0E-93DF-FB25AFA3B68D}"/>
              </a:ext>
            </a:extLst>
          </p:cNvPr>
          <p:cNvPicPr>
            <a:picLocks noChangeAspect="1"/>
          </p:cNvPicPr>
          <p:nvPr/>
        </p:nvPicPr>
        <p:blipFill rotWithShape="1">
          <a:blip r:embed="rId4">
            <a:extLst>
              <a:ext uri="{28A0092B-C50C-407E-A947-70E740481C1C}">
                <a14:useLocalDpi xmlns:a14="http://schemas.microsoft.com/office/drawing/2010/main" val="0"/>
              </a:ext>
            </a:extLst>
          </a:blip>
          <a:srcRect l="71100" t="36468" r="1245" b="12005"/>
          <a:stretch/>
        </p:blipFill>
        <p:spPr>
          <a:xfrm>
            <a:off x="6509855" y="3868237"/>
            <a:ext cx="3335149" cy="2323679"/>
          </a:xfrm>
          <a:prstGeom prst="rect">
            <a:avLst/>
          </a:prstGeom>
        </p:spPr>
      </p:pic>
      <p:sp>
        <p:nvSpPr>
          <p:cNvPr id="6" name="Cross 5">
            <a:extLst>
              <a:ext uri="{FF2B5EF4-FFF2-40B4-BE49-F238E27FC236}">
                <a16:creationId xmlns:a16="http://schemas.microsoft.com/office/drawing/2014/main" id="{BAE4579B-B937-4BB1-A07A-FE83E7E70C47}"/>
              </a:ext>
            </a:extLst>
          </p:cNvPr>
          <p:cNvSpPr/>
          <p:nvPr/>
        </p:nvSpPr>
        <p:spPr>
          <a:xfrm>
            <a:off x="7905588" y="3598162"/>
            <a:ext cx="520118" cy="545285"/>
          </a:xfrm>
          <a:prstGeom prst="plus">
            <a:avLst>
              <a:gd name="adj" fmla="val 3385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Left Brace 6">
            <a:extLst>
              <a:ext uri="{FF2B5EF4-FFF2-40B4-BE49-F238E27FC236}">
                <a16:creationId xmlns:a16="http://schemas.microsoft.com/office/drawing/2014/main" id="{A83243CA-AD78-46DF-935B-BF908A766B45}"/>
              </a:ext>
            </a:extLst>
          </p:cNvPr>
          <p:cNvSpPr/>
          <p:nvPr/>
        </p:nvSpPr>
        <p:spPr>
          <a:xfrm>
            <a:off x="4534689" y="1685473"/>
            <a:ext cx="1233182" cy="4370664"/>
          </a:xfrm>
          <a:prstGeom prst="leftBrace">
            <a:avLst/>
          </a:prstGeom>
          <a:ln/>
        </p:spPr>
        <p:style>
          <a:lnRef idx="3">
            <a:schemeClr val="dk1"/>
          </a:lnRef>
          <a:fillRef idx="0">
            <a:schemeClr val="dk1"/>
          </a:fillRef>
          <a:effectRef idx="2">
            <a:schemeClr val="dk1"/>
          </a:effectRef>
          <a:fontRef idx="minor">
            <a:schemeClr val="tx1"/>
          </a:fontRef>
        </p:style>
        <p:txBody>
          <a:bodyPr rtlCol="0" anchor="ctr"/>
          <a:lstStyle/>
          <a:p>
            <a:pPr algn="ctr"/>
            <a:endParaRPr lang="en-CA"/>
          </a:p>
        </p:txBody>
      </p:sp>
    </p:spTree>
    <p:extLst>
      <p:ext uri="{BB962C8B-B14F-4D97-AF65-F5344CB8AC3E}">
        <p14:creationId xmlns:p14="http://schemas.microsoft.com/office/powerpoint/2010/main" val="32729201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9E01D-D2BF-45EC-ACA2-7E4BB0E645F0}"/>
              </a:ext>
            </a:extLst>
          </p:cNvPr>
          <p:cNvSpPr>
            <a:spLocks noGrp="1"/>
          </p:cNvSpPr>
          <p:nvPr>
            <p:ph type="title"/>
          </p:nvPr>
        </p:nvSpPr>
        <p:spPr>
          <a:xfrm>
            <a:off x="133902" y="365494"/>
            <a:ext cx="9655684" cy="1333781"/>
          </a:xfrm>
        </p:spPr>
        <p:txBody>
          <a:bodyPr>
            <a:normAutofit/>
          </a:bodyPr>
          <a:lstStyle/>
          <a:p>
            <a:r>
              <a:rPr lang="en-CA" dirty="0"/>
              <a:t>Daily transport GHG emitted (Kg/person)</a:t>
            </a:r>
          </a:p>
        </p:txBody>
      </p:sp>
      <p:pic>
        <p:nvPicPr>
          <p:cNvPr id="3" name="Picture 2" descr="Map&#10;&#10;Description automatically generated">
            <a:extLst>
              <a:ext uri="{FF2B5EF4-FFF2-40B4-BE49-F238E27FC236}">
                <a16:creationId xmlns:a16="http://schemas.microsoft.com/office/drawing/2014/main" id="{2E358EBF-7DFF-390D-50C5-4B45559C52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954" y="2126812"/>
            <a:ext cx="4542790" cy="333472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0ED7C638-5495-6B3B-C99D-66FEB6CF3405}"/>
              </a:ext>
            </a:extLst>
          </p:cNvPr>
          <p:cNvPicPr>
            <a:picLocks/>
          </p:cNvPicPr>
          <p:nvPr/>
        </p:nvPicPr>
        <p:blipFill>
          <a:blip r:embed="rId4"/>
          <a:stretch>
            <a:fillRect/>
          </a:stretch>
        </p:blipFill>
        <p:spPr>
          <a:xfrm>
            <a:off x="5069226" y="1881734"/>
            <a:ext cx="6775450" cy="4743450"/>
          </a:xfrm>
          <a:prstGeom prst="rect">
            <a:avLst/>
          </a:prstGeom>
        </p:spPr>
      </p:pic>
    </p:spTree>
    <p:extLst>
      <p:ext uri="{BB962C8B-B14F-4D97-AF65-F5344CB8AC3E}">
        <p14:creationId xmlns:p14="http://schemas.microsoft.com/office/powerpoint/2010/main" val="2775730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8531A-DDDD-4357-AD12-F38D3D360786}"/>
              </a:ext>
            </a:extLst>
          </p:cNvPr>
          <p:cNvSpPr>
            <a:spLocks noGrp="1"/>
          </p:cNvSpPr>
          <p:nvPr>
            <p:ph type="title"/>
          </p:nvPr>
        </p:nvSpPr>
        <p:spPr>
          <a:xfrm>
            <a:off x="470648" y="280278"/>
            <a:ext cx="10249392" cy="1325563"/>
          </a:xfrm>
        </p:spPr>
        <p:txBody>
          <a:bodyPr>
            <a:normAutofit/>
          </a:bodyPr>
          <a:lstStyle/>
          <a:p>
            <a:r>
              <a:rPr lang="en-US" sz="2800" b="0" i="0" u="none" strike="noStrike" cap="none" dirty="0">
                <a:solidFill>
                  <a:srgbClr val="000000"/>
                </a:solidFill>
                <a:latin typeface="Arial"/>
                <a:ea typeface="Arial"/>
                <a:cs typeface="Arial"/>
                <a:sym typeface="Arial"/>
              </a:rPr>
              <a:t>Distribution of GHG emissions from transportation across </a:t>
            </a:r>
            <a:r>
              <a:rPr lang="en-US" sz="2800" dirty="0">
                <a:solidFill>
                  <a:srgbClr val="000000"/>
                </a:solidFill>
                <a:latin typeface="Arial"/>
                <a:ea typeface="Arial"/>
                <a:cs typeface="Arial"/>
                <a:sym typeface="Arial"/>
              </a:rPr>
              <a:t>individuals in the </a:t>
            </a:r>
            <a:r>
              <a:rPr lang="en-US" sz="2800" b="0" i="0" u="none" strike="noStrike" cap="none" dirty="0">
                <a:solidFill>
                  <a:srgbClr val="000000"/>
                </a:solidFill>
                <a:latin typeface="Arial"/>
                <a:ea typeface="Arial"/>
                <a:cs typeface="Arial"/>
                <a:sym typeface="Arial"/>
              </a:rPr>
              <a:t>GTHA (Gini = 55.48%)</a:t>
            </a:r>
            <a:endParaRPr lang="en-CA" sz="2800" dirty="0"/>
          </a:p>
        </p:txBody>
      </p:sp>
      <p:pic>
        <p:nvPicPr>
          <p:cNvPr id="4" name="Google Shape;99;gf90d490b8d_0_0">
            <a:extLst>
              <a:ext uri="{FF2B5EF4-FFF2-40B4-BE49-F238E27FC236}">
                <a16:creationId xmlns:a16="http://schemas.microsoft.com/office/drawing/2014/main" id="{ED2B3A53-C16B-43A6-AA29-BB94DBA1FCC4}"/>
              </a:ext>
            </a:extLst>
          </p:cNvPr>
          <p:cNvPicPr preferRelativeResize="0"/>
          <p:nvPr/>
        </p:nvPicPr>
        <p:blipFill rotWithShape="1">
          <a:blip r:embed="rId2">
            <a:alphaModFix/>
          </a:blip>
          <a:srcRect/>
          <a:stretch/>
        </p:blipFill>
        <p:spPr>
          <a:xfrm>
            <a:off x="3020037" y="1723287"/>
            <a:ext cx="6546298" cy="4976328"/>
          </a:xfrm>
          <a:prstGeom prst="rect">
            <a:avLst/>
          </a:prstGeom>
          <a:noFill/>
          <a:ln>
            <a:noFill/>
          </a:ln>
        </p:spPr>
      </p:pic>
      <p:sp>
        <p:nvSpPr>
          <p:cNvPr id="3" name="Oval 2">
            <a:extLst>
              <a:ext uri="{FF2B5EF4-FFF2-40B4-BE49-F238E27FC236}">
                <a16:creationId xmlns:a16="http://schemas.microsoft.com/office/drawing/2014/main" id="{DD6CC2DB-1F9A-46A9-A90E-E2267D772B38}"/>
              </a:ext>
            </a:extLst>
          </p:cNvPr>
          <p:cNvSpPr/>
          <p:nvPr/>
        </p:nvSpPr>
        <p:spPr>
          <a:xfrm>
            <a:off x="7530790" y="4869366"/>
            <a:ext cx="148683" cy="1412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Speech Bubble: Rectangle with Corners Rounded 4">
            <a:extLst>
              <a:ext uri="{FF2B5EF4-FFF2-40B4-BE49-F238E27FC236}">
                <a16:creationId xmlns:a16="http://schemas.microsoft.com/office/drawing/2014/main" id="{18E3450F-9606-4F4A-A715-F9359574FAE8}"/>
              </a:ext>
            </a:extLst>
          </p:cNvPr>
          <p:cNvSpPr/>
          <p:nvPr/>
        </p:nvSpPr>
        <p:spPr>
          <a:xfrm>
            <a:off x="8920976" y="3352800"/>
            <a:ext cx="2297151" cy="1190964"/>
          </a:xfrm>
          <a:prstGeom prst="wedgeRoundRectCallout">
            <a:avLst>
              <a:gd name="adj1" fmla="val -104005"/>
              <a:gd name="adj2" fmla="val 8434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The top 30% of the population is responsible for 70% of total emissions</a:t>
            </a:r>
          </a:p>
        </p:txBody>
      </p:sp>
      <p:sp>
        <p:nvSpPr>
          <p:cNvPr id="8" name="Title 1">
            <a:extLst>
              <a:ext uri="{FF2B5EF4-FFF2-40B4-BE49-F238E27FC236}">
                <a16:creationId xmlns:a16="http://schemas.microsoft.com/office/drawing/2014/main" id="{6011CB0C-8AD3-4962-B432-EE9B740AA50D}"/>
              </a:ext>
            </a:extLst>
          </p:cNvPr>
          <p:cNvSpPr txBox="1">
            <a:spLocks/>
          </p:cNvSpPr>
          <p:nvPr/>
        </p:nvSpPr>
        <p:spPr>
          <a:xfrm>
            <a:off x="3548640" y="1786669"/>
            <a:ext cx="4562394" cy="692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n-lt"/>
                <a:ea typeface="+mj-ea"/>
                <a:cs typeface="+mj-cs"/>
              </a:defRPr>
            </a:lvl1pPr>
          </a:lstStyle>
          <a:p>
            <a:r>
              <a:rPr lang="en-US" sz="1200" b="1" dirty="0">
                <a:solidFill>
                  <a:srgbClr val="000000"/>
                </a:solidFill>
                <a:latin typeface="Arial"/>
                <a:ea typeface="Arial"/>
                <a:cs typeface="Arial"/>
                <a:sym typeface="Arial"/>
              </a:rPr>
              <a:t>Distribution of GHG emissions from transportation across individuals in the GTHA (Gini = 55.48%)</a:t>
            </a:r>
            <a:endParaRPr lang="en-CA" sz="1200" b="1" dirty="0"/>
          </a:p>
        </p:txBody>
      </p:sp>
    </p:spTree>
    <p:extLst>
      <p:ext uri="{BB962C8B-B14F-4D97-AF65-F5344CB8AC3E}">
        <p14:creationId xmlns:p14="http://schemas.microsoft.com/office/powerpoint/2010/main" val="19073276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9CB95732-565A-4D2C-A3AB-CC460C0D3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2">
            <a:extLst>
              <a:ext uri="{FF2B5EF4-FFF2-40B4-BE49-F238E27FC236}">
                <a16:creationId xmlns:a16="http://schemas.microsoft.com/office/drawing/2014/main" id="{E19B653C-798C-4333-8452-3DF3AE3C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FE50278-E2EC-42B2-A1F1-921DD3990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305994" y="-5310547"/>
            <a:ext cx="1580014" cy="12192002"/>
          </a:xfrm>
          <a:prstGeom prst="rect">
            <a:avLst/>
          </a:prstGeom>
          <a:gradFill>
            <a:gsLst>
              <a:gs pos="19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236153F-0DB4-40DD-87C6-B40C1B7E28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72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4EF1BA-BE41-B29E-285A-300E54CA9D68}"/>
              </a:ext>
            </a:extLst>
          </p:cNvPr>
          <p:cNvSpPr>
            <a:spLocks noGrp="1"/>
          </p:cNvSpPr>
          <p:nvPr>
            <p:ph type="title"/>
          </p:nvPr>
        </p:nvSpPr>
        <p:spPr>
          <a:xfrm>
            <a:off x="187377" y="296733"/>
            <a:ext cx="10666036" cy="977442"/>
          </a:xfrm>
        </p:spPr>
        <p:txBody>
          <a:bodyPr vert="horz" lIns="91440" tIns="45720" rIns="91440" bIns="45720" rtlCol="0" anchor="ctr">
            <a:noAutofit/>
          </a:bodyPr>
          <a:lstStyle/>
          <a:p>
            <a:r>
              <a:rPr lang="en-US" sz="4000" dirty="0">
                <a:solidFill>
                  <a:srgbClr val="FFFFFF"/>
                </a:solidFill>
                <a:latin typeface="+mj-lt"/>
              </a:rPr>
              <a:t>Income, car ownership, trip frequency are associated with higher personal emissions</a:t>
            </a:r>
          </a:p>
        </p:txBody>
      </p:sp>
      <p:pic>
        <p:nvPicPr>
          <p:cNvPr id="4" name="Picture 3">
            <a:extLst>
              <a:ext uri="{FF2B5EF4-FFF2-40B4-BE49-F238E27FC236}">
                <a16:creationId xmlns:a16="http://schemas.microsoft.com/office/drawing/2014/main" id="{28EE47DF-D974-8D64-7985-9C01C8F018AE}"/>
              </a:ext>
            </a:extLst>
          </p:cNvPr>
          <p:cNvPicPr>
            <a:picLocks noChangeAspect="1"/>
          </p:cNvPicPr>
          <p:nvPr/>
        </p:nvPicPr>
        <p:blipFill>
          <a:blip r:embed="rId2"/>
          <a:stretch>
            <a:fillRect/>
          </a:stretch>
        </p:blipFill>
        <p:spPr>
          <a:xfrm>
            <a:off x="902553" y="2555834"/>
            <a:ext cx="3238707" cy="3313866"/>
          </a:xfrm>
          <a:prstGeom prst="rect">
            <a:avLst/>
          </a:prstGeom>
        </p:spPr>
      </p:pic>
      <p:pic>
        <p:nvPicPr>
          <p:cNvPr id="5" name="Picture 4">
            <a:extLst>
              <a:ext uri="{FF2B5EF4-FFF2-40B4-BE49-F238E27FC236}">
                <a16:creationId xmlns:a16="http://schemas.microsoft.com/office/drawing/2014/main" id="{F11BB00A-AEFE-BBEF-146C-442D29B09104}"/>
              </a:ext>
            </a:extLst>
          </p:cNvPr>
          <p:cNvPicPr>
            <a:picLocks noChangeAspect="1"/>
          </p:cNvPicPr>
          <p:nvPr/>
        </p:nvPicPr>
        <p:blipFill>
          <a:blip r:embed="rId3"/>
          <a:stretch>
            <a:fillRect/>
          </a:stretch>
        </p:blipFill>
        <p:spPr>
          <a:xfrm>
            <a:off x="4476646" y="2559607"/>
            <a:ext cx="3238707" cy="3306320"/>
          </a:xfrm>
          <a:prstGeom prst="rect">
            <a:avLst/>
          </a:prstGeom>
        </p:spPr>
      </p:pic>
      <p:pic>
        <p:nvPicPr>
          <p:cNvPr id="6" name="Picture 5">
            <a:extLst>
              <a:ext uri="{FF2B5EF4-FFF2-40B4-BE49-F238E27FC236}">
                <a16:creationId xmlns:a16="http://schemas.microsoft.com/office/drawing/2014/main" id="{74396397-4A9A-C271-5BC6-EE49386958A8}"/>
              </a:ext>
            </a:extLst>
          </p:cNvPr>
          <p:cNvPicPr>
            <a:picLocks noChangeAspect="1"/>
          </p:cNvPicPr>
          <p:nvPr/>
        </p:nvPicPr>
        <p:blipFill>
          <a:blip r:embed="rId4"/>
          <a:stretch>
            <a:fillRect/>
          </a:stretch>
        </p:blipFill>
        <p:spPr>
          <a:xfrm>
            <a:off x="8050740" y="2576580"/>
            <a:ext cx="3238707" cy="3272373"/>
          </a:xfrm>
          <a:prstGeom prst="rect">
            <a:avLst/>
          </a:prstGeom>
        </p:spPr>
      </p:pic>
    </p:spTree>
    <p:extLst>
      <p:ext uri="{BB962C8B-B14F-4D97-AF65-F5344CB8AC3E}">
        <p14:creationId xmlns:p14="http://schemas.microsoft.com/office/powerpoint/2010/main" val="22423649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CB95732-565A-4D2C-A3AB-CC460C0D3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19B653C-798C-4333-8452-3DF3AE3C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FE50278-E2EC-42B2-A1F1-921DD3990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305994" y="-5310547"/>
            <a:ext cx="1580014" cy="12192002"/>
          </a:xfrm>
          <a:prstGeom prst="rect">
            <a:avLst/>
          </a:prstGeom>
          <a:gradFill>
            <a:gsLst>
              <a:gs pos="19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236153F-0DB4-40DD-87C6-B40C1B7E28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72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8436D8-68A6-6243-77BE-8E68EF3C3238}"/>
              </a:ext>
            </a:extLst>
          </p:cNvPr>
          <p:cNvSpPr>
            <a:spLocks noGrp="1"/>
          </p:cNvSpPr>
          <p:nvPr>
            <p:ph type="title"/>
          </p:nvPr>
        </p:nvSpPr>
        <p:spPr>
          <a:xfrm>
            <a:off x="699715" y="288404"/>
            <a:ext cx="7170656" cy="977442"/>
          </a:xfrm>
        </p:spPr>
        <p:txBody>
          <a:bodyPr vert="horz" lIns="91440" tIns="45720" rIns="91440" bIns="45720" rtlCol="0" anchor="ctr">
            <a:normAutofit/>
          </a:bodyPr>
          <a:lstStyle/>
          <a:p>
            <a:r>
              <a:rPr lang="en-US" sz="4000" dirty="0">
                <a:solidFill>
                  <a:srgbClr val="FFFFFF"/>
                </a:solidFill>
                <a:latin typeface="+mj-lt"/>
              </a:rPr>
              <a:t>Land-use matters!</a:t>
            </a:r>
          </a:p>
        </p:txBody>
      </p:sp>
      <p:pic>
        <p:nvPicPr>
          <p:cNvPr id="5" name="Picture 4">
            <a:extLst>
              <a:ext uri="{FF2B5EF4-FFF2-40B4-BE49-F238E27FC236}">
                <a16:creationId xmlns:a16="http://schemas.microsoft.com/office/drawing/2014/main" id="{A4DC4339-8B08-AEF9-1AD1-2D029957AFF9}"/>
              </a:ext>
            </a:extLst>
          </p:cNvPr>
          <p:cNvPicPr>
            <a:picLocks noChangeAspect="1"/>
          </p:cNvPicPr>
          <p:nvPr/>
        </p:nvPicPr>
        <p:blipFill>
          <a:blip r:embed="rId2"/>
          <a:stretch>
            <a:fillRect/>
          </a:stretch>
        </p:blipFill>
        <p:spPr>
          <a:xfrm>
            <a:off x="902553" y="2563114"/>
            <a:ext cx="3238707" cy="3299306"/>
          </a:xfrm>
          <a:prstGeom prst="rect">
            <a:avLst/>
          </a:prstGeom>
        </p:spPr>
      </p:pic>
      <p:pic>
        <p:nvPicPr>
          <p:cNvPr id="4" name="Picture 3">
            <a:extLst>
              <a:ext uri="{FF2B5EF4-FFF2-40B4-BE49-F238E27FC236}">
                <a16:creationId xmlns:a16="http://schemas.microsoft.com/office/drawing/2014/main" id="{A761277F-24DF-C0C8-81BD-DE529D29C214}"/>
              </a:ext>
            </a:extLst>
          </p:cNvPr>
          <p:cNvPicPr>
            <a:picLocks noChangeAspect="1"/>
          </p:cNvPicPr>
          <p:nvPr/>
        </p:nvPicPr>
        <p:blipFill>
          <a:blip r:embed="rId3"/>
          <a:stretch>
            <a:fillRect/>
          </a:stretch>
        </p:blipFill>
        <p:spPr>
          <a:xfrm>
            <a:off x="8050740" y="2566480"/>
            <a:ext cx="3238707" cy="3292573"/>
          </a:xfrm>
          <a:prstGeom prst="rect">
            <a:avLst/>
          </a:prstGeom>
        </p:spPr>
      </p:pic>
      <p:pic>
        <p:nvPicPr>
          <p:cNvPr id="3" name="Picture 2">
            <a:extLst>
              <a:ext uri="{FF2B5EF4-FFF2-40B4-BE49-F238E27FC236}">
                <a16:creationId xmlns:a16="http://schemas.microsoft.com/office/drawing/2014/main" id="{EE3ED829-D4EA-DD18-5959-51F4AF4A93D0}"/>
              </a:ext>
            </a:extLst>
          </p:cNvPr>
          <p:cNvPicPr>
            <a:picLocks noChangeAspect="1"/>
          </p:cNvPicPr>
          <p:nvPr/>
        </p:nvPicPr>
        <p:blipFill>
          <a:blip r:embed="rId4"/>
          <a:stretch>
            <a:fillRect/>
          </a:stretch>
        </p:blipFill>
        <p:spPr>
          <a:xfrm>
            <a:off x="4449714" y="2669964"/>
            <a:ext cx="3292572" cy="3292572"/>
          </a:xfrm>
          <a:prstGeom prst="rect">
            <a:avLst/>
          </a:prstGeom>
        </p:spPr>
      </p:pic>
    </p:spTree>
    <p:extLst>
      <p:ext uri="{BB962C8B-B14F-4D97-AF65-F5344CB8AC3E}">
        <p14:creationId xmlns:p14="http://schemas.microsoft.com/office/powerpoint/2010/main" val="3520065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A59D5-8CA8-4DFF-A52B-D3B5A3613AB2}"/>
              </a:ext>
            </a:extLst>
          </p:cNvPr>
          <p:cNvSpPr>
            <a:spLocks noGrp="1"/>
          </p:cNvSpPr>
          <p:nvPr>
            <p:ph type="title"/>
          </p:nvPr>
        </p:nvSpPr>
        <p:spPr>
          <a:xfrm>
            <a:off x="164892" y="584616"/>
            <a:ext cx="11137692" cy="727024"/>
          </a:xfrm>
        </p:spPr>
        <p:txBody>
          <a:bodyPr vert="horz" lIns="91440" tIns="45720" rIns="91440" bIns="45720" rtlCol="0" anchor="b">
            <a:noAutofit/>
          </a:bodyPr>
          <a:lstStyle/>
          <a:p>
            <a:r>
              <a:rPr lang="en-US" sz="2400" dirty="0">
                <a:latin typeface="+mj-lt"/>
              </a:rPr>
              <a:t>Training deep learning models by labelling aerial images of neighborhoods with the mean per capita GHG emissions: Can we predict transportation emissions using images of urban environments?</a:t>
            </a:r>
          </a:p>
        </p:txBody>
      </p:sp>
      <p:pic>
        <p:nvPicPr>
          <p:cNvPr id="5" name="Picture 4">
            <a:extLst>
              <a:ext uri="{FF2B5EF4-FFF2-40B4-BE49-F238E27FC236}">
                <a16:creationId xmlns:a16="http://schemas.microsoft.com/office/drawing/2014/main" id="{10E207C8-ED8E-43DD-9D5F-C1A1615C3B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6167404" y="1868272"/>
            <a:ext cx="3633971" cy="3633971"/>
          </a:xfrm>
          <a:prstGeom prst="rect">
            <a:avLst/>
          </a:prstGeom>
          <a:noFill/>
        </p:spPr>
      </p:pic>
      <p:pic>
        <p:nvPicPr>
          <p:cNvPr id="3074" name="Picture 2">
            <a:extLst>
              <a:ext uri="{FF2B5EF4-FFF2-40B4-BE49-F238E27FC236}">
                <a16:creationId xmlns:a16="http://schemas.microsoft.com/office/drawing/2014/main" id="{3463D4C3-81D8-4F80-BBCF-22CCD9111BA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22841" y="1868272"/>
            <a:ext cx="3633971" cy="363397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69409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9">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3" name="Rectangle 11">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3">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5">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17">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B9E01D-D2BF-45EC-ACA2-7E4BB0E645F0}"/>
              </a:ext>
            </a:extLst>
          </p:cNvPr>
          <p:cNvSpPr>
            <a:spLocks noGrp="1"/>
          </p:cNvSpPr>
          <p:nvPr>
            <p:ph type="title"/>
          </p:nvPr>
        </p:nvSpPr>
        <p:spPr>
          <a:xfrm>
            <a:off x="699714" y="353160"/>
            <a:ext cx="7091300" cy="898581"/>
          </a:xfrm>
        </p:spPr>
        <p:txBody>
          <a:bodyPr vert="horz" lIns="91440" tIns="45720" rIns="91440" bIns="45720" rtlCol="0" anchor="ctr">
            <a:normAutofit/>
          </a:bodyPr>
          <a:lstStyle/>
          <a:p>
            <a:r>
              <a:rPr lang="en-US" sz="2800">
                <a:solidFill>
                  <a:srgbClr val="FFFFFF"/>
                </a:solidFill>
                <a:latin typeface="+mj-lt"/>
              </a:rPr>
              <a:t>Trips by mode and GHG and mode in the region</a:t>
            </a:r>
          </a:p>
        </p:txBody>
      </p:sp>
      <p:pic>
        <p:nvPicPr>
          <p:cNvPr id="5" name="Picture 4" descr="Chart, pie chart&#10;&#10;Description automatically generated">
            <a:extLst>
              <a:ext uri="{FF2B5EF4-FFF2-40B4-BE49-F238E27FC236}">
                <a16:creationId xmlns:a16="http://schemas.microsoft.com/office/drawing/2014/main" id="{B37F0F54-EEF5-9AF3-073D-E5D92645C0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7145" y="2352501"/>
            <a:ext cx="6214370" cy="3200399"/>
          </a:xfrm>
          <a:prstGeom prst="rect">
            <a:avLst/>
          </a:prstGeom>
        </p:spPr>
      </p:pic>
      <p:pic>
        <p:nvPicPr>
          <p:cNvPr id="4" name="Picture 3" descr="Chart, pie chart&#10;&#10;Description automatically generated">
            <a:extLst>
              <a:ext uri="{FF2B5EF4-FFF2-40B4-BE49-F238E27FC236}">
                <a16:creationId xmlns:a16="http://schemas.microsoft.com/office/drawing/2014/main" id="{B593186D-5531-B81D-5740-35B1601AC4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656" y="2352502"/>
            <a:ext cx="5740626" cy="3200399"/>
          </a:xfrm>
          <a:prstGeom prst="rect">
            <a:avLst/>
          </a:prstGeom>
        </p:spPr>
      </p:pic>
      <p:sp>
        <p:nvSpPr>
          <p:cNvPr id="6" name="TextBox 5">
            <a:extLst>
              <a:ext uri="{FF2B5EF4-FFF2-40B4-BE49-F238E27FC236}">
                <a16:creationId xmlns:a16="http://schemas.microsoft.com/office/drawing/2014/main" id="{0EBE9563-6757-C000-B8A1-78B246021D25}"/>
              </a:ext>
            </a:extLst>
          </p:cNvPr>
          <p:cNvSpPr txBox="1"/>
          <p:nvPr/>
        </p:nvSpPr>
        <p:spPr>
          <a:xfrm>
            <a:off x="2103120" y="5735781"/>
            <a:ext cx="2058064" cy="369332"/>
          </a:xfrm>
          <a:prstGeom prst="rect">
            <a:avLst/>
          </a:prstGeom>
          <a:noFill/>
        </p:spPr>
        <p:txBody>
          <a:bodyPr wrap="none" rtlCol="0">
            <a:spAutoFit/>
          </a:bodyPr>
          <a:lstStyle/>
          <a:p>
            <a:r>
              <a:rPr lang="en-CA" b="1" dirty="0"/>
              <a:t>Distribution of trips</a:t>
            </a:r>
          </a:p>
        </p:txBody>
      </p:sp>
      <p:sp>
        <p:nvSpPr>
          <p:cNvPr id="7" name="TextBox 6">
            <a:extLst>
              <a:ext uri="{FF2B5EF4-FFF2-40B4-BE49-F238E27FC236}">
                <a16:creationId xmlns:a16="http://schemas.microsoft.com/office/drawing/2014/main" id="{578AB391-F3DF-63AC-B736-08B1EC20B903}"/>
              </a:ext>
            </a:extLst>
          </p:cNvPr>
          <p:cNvSpPr txBox="1"/>
          <p:nvPr/>
        </p:nvSpPr>
        <p:spPr>
          <a:xfrm>
            <a:off x="8589818" y="5735781"/>
            <a:ext cx="2067233" cy="369332"/>
          </a:xfrm>
          <a:prstGeom prst="rect">
            <a:avLst/>
          </a:prstGeom>
          <a:noFill/>
        </p:spPr>
        <p:txBody>
          <a:bodyPr wrap="none" rtlCol="0">
            <a:spAutoFit/>
          </a:bodyPr>
          <a:lstStyle/>
          <a:p>
            <a:r>
              <a:rPr lang="en-CA" b="1" dirty="0"/>
              <a:t>Distribution of GHG</a:t>
            </a:r>
          </a:p>
        </p:txBody>
      </p:sp>
      <p:cxnSp>
        <p:nvCxnSpPr>
          <p:cNvPr id="8" name="Straight Arrow Connector 7">
            <a:extLst>
              <a:ext uri="{FF2B5EF4-FFF2-40B4-BE49-F238E27FC236}">
                <a16:creationId xmlns:a16="http://schemas.microsoft.com/office/drawing/2014/main" id="{22B9C90B-B45C-FB13-6983-5C28E09E75CD}"/>
              </a:ext>
            </a:extLst>
          </p:cNvPr>
          <p:cNvCxnSpPr/>
          <p:nvPr/>
        </p:nvCxnSpPr>
        <p:spPr>
          <a:xfrm flipV="1">
            <a:off x="3825434" y="4234721"/>
            <a:ext cx="6907523" cy="7644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93855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95893589-1148-1DA7-99D3-54A2687584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498" y="53939"/>
            <a:ext cx="10391634" cy="6750121"/>
          </a:xfrm>
          <a:prstGeom prst="rect">
            <a:avLst/>
          </a:prstGeom>
        </p:spPr>
      </p:pic>
    </p:spTree>
    <p:extLst>
      <p:ext uri="{BB962C8B-B14F-4D97-AF65-F5344CB8AC3E}">
        <p14:creationId xmlns:p14="http://schemas.microsoft.com/office/powerpoint/2010/main" val="3061529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3B907-3365-4246-A132-60C3418C280E}"/>
              </a:ext>
            </a:extLst>
          </p:cNvPr>
          <p:cNvSpPr>
            <a:spLocks noGrp="1"/>
          </p:cNvSpPr>
          <p:nvPr>
            <p:ph type="title"/>
          </p:nvPr>
        </p:nvSpPr>
        <p:spPr/>
        <p:txBody>
          <a:bodyPr/>
          <a:lstStyle/>
          <a:p>
            <a:r>
              <a:rPr lang="en-CA" dirty="0"/>
              <a:t>Toronto’s GHG emissions: where we are now</a:t>
            </a:r>
          </a:p>
        </p:txBody>
      </p:sp>
      <p:sp>
        <p:nvSpPr>
          <p:cNvPr id="8" name="TextBox 7">
            <a:extLst>
              <a:ext uri="{FF2B5EF4-FFF2-40B4-BE49-F238E27FC236}">
                <a16:creationId xmlns:a16="http://schemas.microsoft.com/office/drawing/2014/main" id="{7E4C5AC3-6005-4285-8A36-A7A7282BC6D6}"/>
              </a:ext>
            </a:extLst>
          </p:cNvPr>
          <p:cNvSpPr txBox="1"/>
          <p:nvPr/>
        </p:nvSpPr>
        <p:spPr>
          <a:xfrm>
            <a:off x="6906654" y="1730132"/>
            <a:ext cx="3121766" cy="369332"/>
          </a:xfrm>
          <a:prstGeom prst="rect">
            <a:avLst/>
          </a:prstGeom>
          <a:solidFill>
            <a:schemeClr val="bg1"/>
          </a:solidFill>
        </p:spPr>
        <p:txBody>
          <a:bodyPr wrap="square">
            <a:spAutoFit/>
          </a:bodyPr>
          <a:lstStyle/>
          <a:p>
            <a:r>
              <a:rPr lang="en-CA" sz="1800" i="1" dirty="0" err="1"/>
              <a:t>TransformTO</a:t>
            </a:r>
            <a:r>
              <a:rPr lang="en-CA" sz="1800" i="1" dirty="0"/>
              <a:t> Net Zero strategy</a:t>
            </a:r>
            <a:endParaRPr lang="en-CA" i="1" dirty="0"/>
          </a:p>
        </p:txBody>
      </p:sp>
      <p:pic>
        <p:nvPicPr>
          <p:cNvPr id="3" name="Picture 2" descr="• Bar chart depicting Toronto’s year-over-year community-wide sector-based GHG emissions in key sectors from 1990 to 2020. Over this period, buildings sector emissions declined from 13.2 to 8.2 MT CO2e, transportation sector emissions declined from 7.3 to 4.6 MT CO2e, and waste sector emissions declined from 4.2 to 1.2 MT CO2e.">
            <a:extLst>
              <a:ext uri="{FF2B5EF4-FFF2-40B4-BE49-F238E27FC236}">
                <a16:creationId xmlns:a16="http://schemas.microsoft.com/office/drawing/2014/main" id="{3DC62F9C-1645-1F00-886B-7B0807C76D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3749" y="2099464"/>
            <a:ext cx="7703695" cy="3776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88561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90943-F597-444F-A894-17DF19B69E1A}"/>
              </a:ext>
            </a:extLst>
          </p:cNvPr>
          <p:cNvSpPr>
            <a:spLocks noGrp="1"/>
          </p:cNvSpPr>
          <p:nvPr>
            <p:ph type="title"/>
          </p:nvPr>
        </p:nvSpPr>
        <p:spPr>
          <a:xfrm>
            <a:off x="609602" y="429764"/>
            <a:ext cx="9797934" cy="941835"/>
          </a:xfrm>
        </p:spPr>
        <p:txBody>
          <a:bodyPr>
            <a:normAutofit fontScale="90000"/>
          </a:bodyPr>
          <a:lstStyle/>
          <a:p>
            <a:r>
              <a:rPr lang="en-US" dirty="0"/>
              <a:t>Transit bus electrification has positive co-benefits for local air quality</a:t>
            </a:r>
          </a:p>
        </p:txBody>
      </p:sp>
      <p:grpSp>
        <p:nvGrpSpPr>
          <p:cNvPr id="5" name="Group 4">
            <a:extLst>
              <a:ext uri="{FF2B5EF4-FFF2-40B4-BE49-F238E27FC236}">
                <a16:creationId xmlns:a16="http://schemas.microsoft.com/office/drawing/2014/main" id="{DC1BBF27-BED9-48AD-9F3B-B1A01D8D9CFC}"/>
              </a:ext>
            </a:extLst>
          </p:cNvPr>
          <p:cNvGrpSpPr/>
          <p:nvPr/>
        </p:nvGrpSpPr>
        <p:grpSpPr>
          <a:xfrm>
            <a:off x="10597774" y="239336"/>
            <a:ext cx="1322676" cy="1248641"/>
            <a:chOff x="6204021" y="4083623"/>
            <a:chExt cx="1080000" cy="1080000"/>
          </a:xfrm>
        </p:grpSpPr>
        <p:grpSp>
          <p:nvGrpSpPr>
            <p:cNvPr id="6" name="Group 5">
              <a:extLst>
                <a:ext uri="{FF2B5EF4-FFF2-40B4-BE49-F238E27FC236}">
                  <a16:creationId xmlns:a16="http://schemas.microsoft.com/office/drawing/2014/main" id="{29A29488-67EB-49B7-9583-1602A9FC297F}"/>
                </a:ext>
              </a:extLst>
            </p:cNvPr>
            <p:cNvGrpSpPr/>
            <p:nvPr/>
          </p:nvGrpSpPr>
          <p:grpSpPr>
            <a:xfrm>
              <a:off x="6204021" y="4083623"/>
              <a:ext cx="1080000" cy="1080000"/>
              <a:chOff x="6931254" y="2785585"/>
              <a:chExt cx="1080000" cy="1080000"/>
            </a:xfrm>
          </p:grpSpPr>
          <p:sp>
            <p:nvSpPr>
              <p:cNvPr id="8" name="Flowchart: Connector 7">
                <a:extLst>
                  <a:ext uri="{FF2B5EF4-FFF2-40B4-BE49-F238E27FC236}">
                    <a16:creationId xmlns:a16="http://schemas.microsoft.com/office/drawing/2014/main" id="{A7C5D8EC-22C4-46E8-ACB6-37FD28745CB8}"/>
                  </a:ext>
                </a:extLst>
              </p:cNvPr>
              <p:cNvSpPr/>
              <p:nvPr/>
            </p:nvSpPr>
            <p:spPr>
              <a:xfrm>
                <a:off x="6931254" y="2785585"/>
                <a:ext cx="1080000" cy="1080000"/>
              </a:xfrm>
              <a:prstGeom prst="flowChartConnector">
                <a:avLst/>
              </a:prstGeom>
              <a:solidFill>
                <a:srgbClr val="57D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a:p>
            </p:txBody>
          </p:sp>
          <p:pic>
            <p:nvPicPr>
              <p:cNvPr id="9" name="Picture 8" descr="A close up of a logo&#10;&#10;Description automatically generated">
                <a:extLst>
                  <a:ext uri="{FF2B5EF4-FFF2-40B4-BE49-F238E27FC236}">
                    <a16:creationId xmlns:a16="http://schemas.microsoft.com/office/drawing/2014/main" id="{A43F23FA-29B6-412C-A344-9B8F212EFD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6576" y="3033528"/>
                <a:ext cx="540000" cy="540000"/>
              </a:xfrm>
              <a:prstGeom prst="rect">
                <a:avLst/>
              </a:prstGeom>
            </p:spPr>
          </p:pic>
        </p:grpSp>
        <p:pic>
          <p:nvPicPr>
            <p:cNvPr id="7" name="Picture 6" descr="A close up of a logo&#10;&#10;Description automatically generated">
              <a:extLst>
                <a:ext uri="{FF2B5EF4-FFF2-40B4-BE49-F238E27FC236}">
                  <a16:creationId xmlns:a16="http://schemas.microsoft.com/office/drawing/2014/main" id="{DFFA415F-8D9A-457E-8278-57F4BDF136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299343" y="4511566"/>
              <a:ext cx="360000" cy="360000"/>
            </a:xfrm>
            <a:prstGeom prst="rect">
              <a:avLst/>
            </a:prstGeom>
          </p:spPr>
        </p:pic>
      </p:grpSp>
      <p:sp>
        <p:nvSpPr>
          <p:cNvPr id="23" name="TextBox 22">
            <a:extLst>
              <a:ext uri="{FF2B5EF4-FFF2-40B4-BE49-F238E27FC236}">
                <a16:creationId xmlns:a16="http://schemas.microsoft.com/office/drawing/2014/main" id="{532FD37B-6761-44B2-9F33-86C6D8297334}"/>
              </a:ext>
            </a:extLst>
          </p:cNvPr>
          <p:cNvSpPr txBox="1"/>
          <p:nvPr/>
        </p:nvSpPr>
        <p:spPr>
          <a:xfrm>
            <a:off x="5505019" y="1982743"/>
            <a:ext cx="5731017" cy="1938992"/>
          </a:xfrm>
          <a:prstGeom prst="rect">
            <a:avLst/>
          </a:prstGeom>
          <a:noFill/>
        </p:spPr>
        <p:txBody>
          <a:bodyPr wrap="square" rtlCol="0">
            <a:spAutoFit/>
          </a:bodyPr>
          <a:lstStyle/>
          <a:p>
            <a:r>
              <a:rPr lang="en-US" sz="2400" b="1" dirty="0">
                <a:solidFill>
                  <a:srgbClr val="0070C0"/>
                </a:solidFill>
              </a:rPr>
              <a:t>143 premature deaths prevented</a:t>
            </a:r>
            <a:endParaRPr lang="en-US" sz="2400" dirty="0"/>
          </a:p>
          <a:p>
            <a:endParaRPr lang="en-US" sz="2400" b="1" dirty="0">
              <a:solidFill>
                <a:srgbClr val="0070C0"/>
              </a:solidFill>
            </a:endParaRPr>
          </a:p>
          <a:p>
            <a:r>
              <a:rPr lang="en-US" sz="2400" b="1" dirty="0">
                <a:solidFill>
                  <a:srgbClr val="0070C0"/>
                </a:solidFill>
              </a:rPr>
              <a:t>$1.1 billion per year </a:t>
            </a:r>
            <a:r>
              <a:rPr lang="en-US" sz="2400" dirty="0"/>
              <a:t>in social benefits</a:t>
            </a:r>
          </a:p>
          <a:p>
            <a:endParaRPr lang="en-US" sz="2400" dirty="0"/>
          </a:p>
          <a:p>
            <a:r>
              <a:rPr lang="en-US" sz="2400" b="1" dirty="0">
                <a:solidFill>
                  <a:srgbClr val="0070C0"/>
                </a:solidFill>
              </a:rPr>
              <a:t>0.3 mega </a:t>
            </a:r>
            <a:r>
              <a:rPr lang="en-US" sz="2400" b="1" dirty="0" err="1">
                <a:solidFill>
                  <a:srgbClr val="0070C0"/>
                </a:solidFill>
              </a:rPr>
              <a:t>tonnes</a:t>
            </a:r>
            <a:r>
              <a:rPr lang="en-US" sz="2400" b="1" dirty="0">
                <a:solidFill>
                  <a:srgbClr val="0070C0"/>
                </a:solidFill>
              </a:rPr>
              <a:t> </a:t>
            </a:r>
            <a:r>
              <a:rPr lang="en-US" sz="2400" dirty="0"/>
              <a:t>annual GHG reductions</a:t>
            </a:r>
          </a:p>
        </p:txBody>
      </p:sp>
      <p:pic>
        <p:nvPicPr>
          <p:cNvPr id="4" name="Picture 3">
            <a:extLst>
              <a:ext uri="{FF2B5EF4-FFF2-40B4-BE49-F238E27FC236}">
                <a16:creationId xmlns:a16="http://schemas.microsoft.com/office/drawing/2014/main" id="{93EA8F88-D1D4-E8F6-BD5E-5B50D3AE5C60}"/>
              </a:ext>
            </a:extLst>
          </p:cNvPr>
          <p:cNvPicPr>
            <a:picLocks noChangeAspect="1"/>
          </p:cNvPicPr>
          <p:nvPr/>
        </p:nvPicPr>
        <p:blipFill>
          <a:blip r:embed="rId5"/>
          <a:srcRect/>
          <a:stretch/>
        </p:blipFill>
        <p:spPr>
          <a:xfrm>
            <a:off x="413066" y="1619013"/>
            <a:ext cx="4391690" cy="5315292"/>
          </a:xfrm>
          <a:prstGeom prst="rect">
            <a:avLst/>
          </a:prstGeom>
        </p:spPr>
      </p:pic>
    </p:spTree>
    <p:extLst>
      <p:ext uri="{BB962C8B-B14F-4D97-AF65-F5344CB8AC3E}">
        <p14:creationId xmlns:p14="http://schemas.microsoft.com/office/powerpoint/2010/main" val="27377116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2422EC1C-8BC0-D13A-45DD-6961888A4868}"/>
              </a:ext>
            </a:extLst>
          </p:cNvPr>
          <p:cNvPicPr>
            <a:picLocks noChangeAspect="1"/>
          </p:cNvPicPr>
          <p:nvPr/>
        </p:nvPicPr>
        <p:blipFill rotWithShape="1">
          <a:blip r:embed="rId2"/>
          <a:srcRect b="16640"/>
          <a:stretch/>
        </p:blipFill>
        <p:spPr>
          <a:xfrm>
            <a:off x="4372910" y="2214679"/>
            <a:ext cx="3517119" cy="3687888"/>
          </a:xfrm>
          <a:prstGeom prst="rect">
            <a:avLst/>
          </a:prstGeom>
        </p:spPr>
      </p:pic>
      <p:pic>
        <p:nvPicPr>
          <p:cNvPr id="5" name="Picture 4" descr="A group of people walking next to a train&#10;&#10;Description automatically generated with medium confidence">
            <a:extLst>
              <a:ext uri="{FF2B5EF4-FFF2-40B4-BE49-F238E27FC236}">
                <a16:creationId xmlns:a16="http://schemas.microsoft.com/office/drawing/2014/main" id="{BC8671D2-DAD1-3AAF-C51B-27AFC85D8352}"/>
              </a:ext>
            </a:extLst>
          </p:cNvPr>
          <p:cNvPicPr>
            <a:picLocks noChangeAspect="1"/>
          </p:cNvPicPr>
          <p:nvPr/>
        </p:nvPicPr>
        <p:blipFill>
          <a:blip r:embed="rId3"/>
          <a:stretch>
            <a:fillRect/>
          </a:stretch>
        </p:blipFill>
        <p:spPr>
          <a:xfrm>
            <a:off x="600733" y="2214679"/>
            <a:ext cx="3537345" cy="3600351"/>
          </a:xfrm>
          <a:prstGeom prst="rect">
            <a:avLst/>
          </a:prstGeom>
        </p:spPr>
      </p:pic>
      <p:pic>
        <p:nvPicPr>
          <p:cNvPr id="9" name="Picture 8" descr="Graphical user interface&#10;&#10;Description automatically generated">
            <a:extLst>
              <a:ext uri="{FF2B5EF4-FFF2-40B4-BE49-F238E27FC236}">
                <a16:creationId xmlns:a16="http://schemas.microsoft.com/office/drawing/2014/main" id="{5F7D0398-6676-7349-5B84-1AB02920FA65}"/>
              </a:ext>
            </a:extLst>
          </p:cNvPr>
          <p:cNvPicPr>
            <a:picLocks noChangeAspect="1"/>
          </p:cNvPicPr>
          <p:nvPr/>
        </p:nvPicPr>
        <p:blipFill>
          <a:blip r:embed="rId4"/>
          <a:stretch>
            <a:fillRect/>
          </a:stretch>
        </p:blipFill>
        <p:spPr>
          <a:xfrm>
            <a:off x="8124861" y="2214679"/>
            <a:ext cx="3517120" cy="3741617"/>
          </a:xfrm>
          <a:prstGeom prst="rect">
            <a:avLst/>
          </a:prstGeom>
        </p:spPr>
      </p:pic>
      <p:sp>
        <p:nvSpPr>
          <p:cNvPr id="10" name="Title 9">
            <a:extLst>
              <a:ext uri="{FF2B5EF4-FFF2-40B4-BE49-F238E27FC236}">
                <a16:creationId xmlns:a16="http://schemas.microsoft.com/office/drawing/2014/main" id="{B65ED9A2-75FE-3C81-13E4-FCA7C9B64C64}"/>
              </a:ext>
            </a:extLst>
          </p:cNvPr>
          <p:cNvSpPr>
            <a:spLocks noGrp="1"/>
          </p:cNvSpPr>
          <p:nvPr>
            <p:ph type="title"/>
          </p:nvPr>
        </p:nvSpPr>
        <p:spPr/>
        <p:txBody>
          <a:bodyPr/>
          <a:lstStyle/>
          <a:p>
            <a:r>
              <a:rPr lang="en-CA" dirty="0"/>
              <a:t>Instead of densifying and improving transit, we are:</a:t>
            </a:r>
          </a:p>
        </p:txBody>
      </p:sp>
      <p:sp>
        <p:nvSpPr>
          <p:cNvPr id="12" name="TextBox 11">
            <a:extLst>
              <a:ext uri="{FF2B5EF4-FFF2-40B4-BE49-F238E27FC236}">
                <a16:creationId xmlns:a16="http://schemas.microsoft.com/office/drawing/2014/main" id="{7BD51788-9324-A2C8-82E3-EADF98712020}"/>
              </a:ext>
            </a:extLst>
          </p:cNvPr>
          <p:cNvSpPr txBox="1"/>
          <p:nvPr/>
        </p:nvSpPr>
        <p:spPr>
          <a:xfrm>
            <a:off x="1191718" y="1799529"/>
            <a:ext cx="2232214" cy="369332"/>
          </a:xfrm>
          <a:prstGeom prst="rect">
            <a:avLst/>
          </a:prstGeom>
          <a:noFill/>
        </p:spPr>
        <p:txBody>
          <a:bodyPr wrap="none" rtlCol="0">
            <a:spAutoFit/>
          </a:bodyPr>
          <a:lstStyle/>
          <a:p>
            <a:r>
              <a:rPr lang="en-CA" dirty="0">
                <a:solidFill>
                  <a:srgbClr val="FF0000"/>
                </a:solidFill>
              </a:rPr>
              <a:t>Cutting transit service</a:t>
            </a:r>
          </a:p>
        </p:txBody>
      </p:sp>
      <p:sp>
        <p:nvSpPr>
          <p:cNvPr id="17" name="TextBox 16">
            <a:extLst>
              <a:ext uri="{FF2B5EF4-FFF2-40B4-BE49-F238E27FC236}">
                <a16:creationId xmlns:a16="http://schemas.microsoft.com/office/drawing/2014/main" id="{C7934BF3-BDD6-594D-E08A-4D0AEBB8A38A}"/>
              </a:ext>
            </a:extLst>
          </p:cNvPr>
          <p:cNvSpPr txBox="1"/>
          <p:nvPr/>
        </p:nvSpPr>
        <p:spPr>
          <a:xfrm>
            <a:off x="4776286" y="1723938"/>
            <a:ext cx="2486771" cy="646331"/>
          </a:xfrm>
          <a:prstGeom prst="rect">
            <a:avLst/>
          </a:prstGeom>
          <a:noFill/>
        </p:spPr>
        <p:txBody>
          <a:bodyPr wrap="none" rtlCol="0">
            <a:spAutoFit/>
          </a:bodyPr>
          <a:lstStyle/>
          <a:p>
            <a:r>
              <a:rPr lang="en-CA" dirty="0">
                <a:solidFill>
                  <a:srgbClr val="FF0000"/>
                </a:solidFill>
              </a:rPr>
              <a:t>Failing at the delivery of </a:t>
            </a:r>
          </a:p>
          <a:p>
            <a:pPr algn="ctr"/>
            <a:r>
              <a:rPr lang="en-CA" dirty="0">
                <a:solidFill>
                  <a:srgbClr val="FF0000"/>
                </a:solidFill>
              </a:rPr>
              <a:t>public infrastructure</a:t>
            </a:r>
          </a:p>
        </p:txBody>
      </p:sp>
      <p:sp>
        <p:nvSpPr>
          <p:cNvPr id="18" name="TextBox 17">
            <a:extLst>
              <a:ext uri="{FF2B5EF4-FFF2-40B4-BE49-F238E27FC236}">
                <a16:creationId xmlns:a16="http://schemas.microsoft.com/office/drawing/2014/main" id="{BA9F23D9-878C-8539-A0B3-3A714C997698}"/>
              </a:ext>
            </a:extLst>
          </p:cNvPr>
          <p:cNvSpPr txBox="1"/>
          <p:nvPr/>
        </p:nvSpPr>
        <p:spPr>
          <a:xfrm>
            <a:off x="8424474" y="1733089"/>
            <a:ext cx="2960556" cy="646331"/>
          </a:xfrm>
          <a:prstGeom prst="rect">
            <a:avLst/>
          </a:prstGeom>
          <a:noFill/>
        </p:spPr>
        <p:txBody>
          <a:bodyPr wrap="square" rtlCol="0">
            <a:spAutoFit/>
          </a:bodyPr>
          <a:lstStyle/>
          <a:p>
            <a:pPr algn="ctr"/>
            <a:r>
              <a:rPr lang="en-CA" dirty="0">
                <a:solidFill>
                  <a:srgbClr val="FF0000"/>
                </a:solidFill>
              </a:rPr>
              <a:t>Solving the housing crisis through sprawl</a:t>
            </a:r>
          </a:p>
        </p:txBody>
      </p:sp>
    </p:spTree>
    <p:extLst>
      <p:ext uri="{BB962C8B-B14F-4D97-AF65-F5344CB8AC3E}">
        <p14:creationId xmlns:p14="http://schemas.microsoft.com/office/powerpoint/2010/main" val="37511320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EE00D-FC12-413F-B47A-03C672191695}"/>
              </a:ext>
            </a:extLst>
          </p:cNvPr>
          <p:cNvSpPr>
            <a:spLocks noGrp="1"/>
          </p:cNvSpPr>
          <p:nvPr>
            <p:ph type="title"/>
          </p:nvPr>
        </p:nvSpPr>
        <p:spPr>
          <a:xfrm>
            <a:off x="337174" y="1694748"/>
            <a:ext cx="10418270" cy="2852737"/>
          </a:xfrm>
        </p:spPr>
        <p:txBody>
          <a:bodyPr>
            <a:normAutofit fontScale="90000"/>
          </a:bodyPr>
          <a:lstStyle/>
          <a:p>
            <a:r>
              <a:rPr lang="en-CA" sz="4000" dirty="0">
                <a:latin typeface="Calibri" panose="020F0502020204030204" pitchFamily="34" charset="0"/>
                <a:ea typeface="Calibri" panose="020F0502020204030204" pitchFamily="34" charset="0"/>
                <a:cs typeface="Times New Roman" panose="02020603050405020304" pitchFamily="18" charset="0"/>
              </a:rPr>
              <a:t>Still…</a:t>
            </a:r>
            <a:br>
              <a:rPr lang="en-CA" sz="4000" dirty="0">
                <a:latin typeface="Calibri" panose="020F0502020204030204" pitchFamily="34" charset="0"/>
                <a:ea typeface="Calibri" panose="020F0502020204030204" pitchFamily="34" charset="0"/>
                <a:cs typeface="Times New Roman" panose="02020603050405020304" pitchFamily="18" charset="0"/>
              </a:rPr>
            </a:br>
            <a:br>
              <a:rPr lang="en-CA" sz="4000" dirty="0">
                <a:latin typeface="Calibri" panose="020F0502020204030204" pitchFamily="34" charset="0"/>
                <a:ea typeface="Calibri" panose="020F0502020204030204" pitchFamily="34" charset="0"/>
                <a:cs typeface="Times New Roman" panose="02020603050405020304" pitchFamily="18" charset="0"/>
              </a:rPr>
            </a:br>
            <a:r>
              <a:rPr lang="en-CA" sz="4000" dirty="0">
                <a:latin typeface="Calibri" panose="020F0502020204030204" pitchFamily="34" charset="0"/>
                <a:ea typeface="Calibri" panose="020F0502020204030204" pitchFamily="34" charset="0"/>
                <a:cs typeface="Times New Roman" panose="02020603050405020304" pitchFamily="18" charset="0"/>
              </a:rPr>
              <a:t>Passenger transport decarbonization may not even be our biggest challenge</a:t>
            </a:r>
            <a:r>
              <a:rPr lang="en-CA" sz="4000" dirty="0">
                <a:effectLst/>
                <a:latin typeface="Calibri" panose="020F0502020204030204" pitchFamily="34" charset="0"/>
                <a:ea typeface="Calibri" panose="020F0502020204030204" pitchFamily="34" charset="0"/>
                <a:cs typeface="Times New Roman" panose="02020603050405020304" pitchFamily="18" charset="0"/>
              </a:rPr>
              <a:t>: </a:t>
            </a:r>
            <a:br>
              <a:rPr lang="en-CA" sz="4000" dirty="0">
                <a:effectLst/>
                <a:latin typeface="Calibri" panose="020F0502020204030204" pitchFamily="34" charset="0"/>
                <a:ea typeface="Calibri" panose="020F0502020204030204" pitchFamily="34" charset="0"/>
                <a:cs typeface="Times New Roman" panose="02020603050405020304" pitchFamily="18" charset="0"/>
              </a:rPr>
            </a:br>
            <a:br>
              <a:rPr lang="en-CA" sz="4000" dirty="0">
                <a:effectLst/>
                <a:latin typeface="Calibri" panose="020F0502020204030204" pitchFamily="34" charset="0"/>
                <a:ea typeface="Calibri" panose="020F0502020204030204" pitchFamily="34" charset="0"/>
                <a:cs typeface="Times New Roman" panose="02020603050405020304" pitchFamily="18" charset="0"/>
              </a:rPr>
            </a:br>
            <a:r>
              <a:rPr lang="en-CA" sz="4000" dirty="0">
                <a:effectLst/>
                <a:latin typeface="Calibri" panose="020F0502020204030204" pitchFamily="34" charset="0"/>
                <a:ea typeface="Calibri" panose="020F0502020204030204" pitchFamily="34" charset="0"/>
                <a:cs typeface="Times New Roman" panose="02020603050405020304" pitchFamily="18" charset="0"/>
              </a:rPr>
              <a:t>The rising threat of urban truck movements</a:t>
            </a:r>
            <a:endParaRPr lang="en-CA" sz="4000" dirty="0"/>
          </a:p>
        </p:txBody>
      </p:sp>
    </p:spTree>
    <p:extLst>
      <p:ext uri="{BB962C8B-B14F-4D97-AF65-F5344CB8AC3E}">
        <p14:creationId xmlns:p14="http://schemas.microsoft.com/office/powerpoint/2010/main" val="4525240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DE734-DB67-4ACE-9EDB-8D12FE9CB0F9}"/>
              </a:ext>
            </a:extLst>
          </p:cNvPr>
          <p:cNvSpPr>
            <a:spLocks noGrp="1"/>
          </p:cNvSpPr>
          <p:nvPr>
            <p:ph type="title"/>
          </p:nvPr>
        </p:nvSpPr>
        <p:spPr/>
        <p:txBody>
          <a:bodyPr/>
          <a:lstStyle/>
          <a:p>
            <a:r>
              <a:rPr lang="en-US" dirty="0"/>
              <a:t>Diesel trucks contribute the majority of air pollutant emissions</a:t>
            </a:r>
            <a:endParaRPr lang="en-CA" dirty="0"/>
          </a:p>
        </p:txBody>
      </p:sp>
      <p:pic>
        <p:nvPicPr>
          <p:cNvPr id="4" name="Picture 3">
            <a:extLst>
              <a:ext uri="{FF2B5EF4-FFF2-40B4-BE49-F238E27FC236}">
                <a16:creationId xmlns:a16="http://schemas.microsoft.com/office/drawing/2014/main" id="{352E44FA-DCDB-4141-942E-8BFC12D639D9}"/>
              </a:ext>
            </a:extLst>
          </p:cNvPr>
          <p:cNvPicPr>
            <a:picLocks noChangeAspect="1"/>
          </p:cNvPicPr>
          <p:nvPr/>
        </p:nvPicPr>
        <p:blipFill>
          <a:blip r:embed="rId2"/>
          <a:stretch>
            <a:fillRect/>
          </a:stretch>
        </p:blipFill>
        <p:spPr>
          <a:xfrm>
            <a:off x="7136292" y="1688717"/>
            <a:ext cx="4585061" cy="2578396"/>
          </a:xfrm>
          <a:prstGeom prst="rect">
            <a:avLst/>
          </a:prstGeom>
        </p:spPr>
      </p:pic>
      <p:pic>
        <p:nvPicPr>
          <p:cNvPr id="5" name="Picture 4">
            <a:extLst>
              <a:ext uri="{FF2B5EF4-FFF2-40B4-BE49-F238E27FC236}">
                <a16:creationId xmlns:a16="http://schemas.microsoft.com/office/drawing/2014/main" id="{81066A1D-CDF8-4212-8396-E83D257713DC}"/>
              </a:ext>
            </a:extLst>
          </p:cNvPr>
          <p:cNvPicPr>
            <a:picLocks noChangeAspect="1"/>
          </p:cNvPicPr>
          <p:nvPr/>
        </p:nvPicPr>
        <p:blipFill>
          <a:blip r:embed="rId3"/>
          <a:stretch>
            <a:fillRect/>
          </a:stretch>
        </p:blipFill>
        <p:spPr>
          <a:xfrm>
            <a:off x="7136292" y="4279604"/>
            <a:ext cx="4643297" cy="2578396"/>
          </a:xfrm>
          <a:prstGeom prst="rect">
            <a:avLst/>
          </a:prstGeom>
        </p:spPr>
      </p:pic>
      <p:pic>
        <p:nvPicPr>
          <p:cNvPr id="6" name="Picture 5">
            <a:extLst>
              <a:ext uri="{FF2B5EF4-FFF2-40B4-BE49-F238E27FC236}">
                <a16:creationId xmlns:a16="http://schemas.microsoft.com/office/drawing/2014/main" id="{41D3D6C2-4F95-473C-A235-2173C279A72D}"/>
              </a:ext>
            </a:extLst>
          </p:cNvPr>
          <p:cNvPicPr>
            <a:picLocks noChangeAspect="1"/>
          </p:cNvPicPr>
          <p:nvPr/>
        </p:nvPicPr>
        <p:blipFill>
          <a:blip r:embed="rId4"/>
          <a:stretch>
            <a:fillRect/>
          </a:stretch>
        </p:blipFill>
        <p:spPr>
          <a:xfrm>
            <a:off x="470647" y="2194952"/>
            <a:ext cx="6346575" cy="3498917"/>
          </a:xfrm>
          <a:prstGeom prst="rect">
            <a:avLst/>
          </a:prstGeom>
        </p:spPr>
      </p:pic>
    </p:spTree>
    <p:extLst>
      <p:ext uri="{BB962C8B-B14F-4D97-AF65-F5344CB8AC3E}">
        <p14:creationId xmlns:p14="http://schemas.microsoft.com/office/powerpoint/2010/main" val="7092986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AAFEF-B568-FE97-F92B-002F8286A9F1}"/>
              </a:ext>
            </a:extLst>
          </p:cNvPr>
          <p:cNvSpPr>
            <a:spLocks noGrp="1"/>
          </p:cNvSpPr>
          <p:nvPr>
            <p:ph type="title"/>
          </p:nvPr>
        </p:nvSpPr>
        <p:spPr/>
        <p:txBody>
          <a:bodyPr/>
          <a:lstStyle/>
          <a:p>
            <a:r>
              <a:rPr lang="en-CA" dirty="0"/>
              <a:t>Truck VKT and emissions on the rise (2016-2020)</a:t>
            </a:r>
          </a:p>
        </p:txBody>
      </p:sp>
      <p:pic>
        <p:nvPicPr>
          <p:cNvPr id="4" name="Picture 3" descr="Chart, line chart&#10;&#10;Description automatically generated">
            <a:extLst>
              <a:ext uri="{FF2B5EF4-FFF2-40B4-BE49-F238E27FC236}">
                <a16:creationId xmlns:a16="http://schemas.microsoft.com/office/drawing/2014/main" id="{16AA20B8-8B2F-C803-A7BD-FF59F17FF9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8105" y="1765890"/>
            <a:ext cx="4449125" cy="4957244"/>
          </a:xfrm>
          <a:prstGeom prst="rect">
            <a:avLst/>
          </a:prstGeom>
        </p:spPr>
      </p:pic>
      <p:pic>
        <p:nvPicPr>
          <p:cNvPr id="5" name="Picture 4" descr="A picture containing text, writing implement, stationary&#10;&#10;Description automatically generated">
            <a:extLst>
              <a:ext uri="{FF2B5EF4-FFF2-40B4-BE49-F238E27FC236}">
                <a16:creationId xmlns:a16="http://schemas.microsoft.com/office/drawing/2014/main" id="{82101019-5FE4-B181-684C-FC5C4F083A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509" t="67811"/>
          <a:stretch/>
        </p:blipFill>
        <p:spPr bwMode="auto">
          <a:xfrm>
            <a:off x="1148488" y="2228489"/>
            <a:ext cx="3443941" cy="3736597"/>
          </a:xfrm>
          <a:prstGeom prst="rect">
            <a:avLst/>
          </a:prstGeom>
          <a:noFill/>
          <a:ln>
            <a:noFill/>
          </a:ln>
        </p:spPr>
      </p:pic>
    </p:spTree>
    <p:extLst>
      <p:ext uri="{BB962C8B-B14F-4D97-AF65-F5344CB8AC3E}">
        <p14:creationId xmlns:p14="http://schemas.microsoft.com/office/powerpoint/2010/main" val="33111218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4E28CA-CA2A-40D6-A245-C075C878BDB5}"/>
              </a:ext>
            </a:extLst>
          </p:cNvPr>
          <p:cNvPicPr>
            <a:picLocks noChangeAspect="1"/>
          </p:cNvPicPr>
          <p:nvPr/>
        </p:nvPicPr>
        <p:blipFill rotWithShape="1">
          <a:blip r:embed="rId3"/>
          <a:srcRect l="34212" t="11738" r="34105" b="7516"/>
          <a:stretch/>
        </p:blipFill>
        <p:spPr>
          <a:xfrm>
            <a:off x="3513043" y="1736810"/>
            <a:ext cx="4139193" cy="5038744"/>
          </a:xfrm>
          <a:prstGeom prst="rect">
            <a:avLst/>
          </a:prstGeom>
        </p:spPr>
      </p:pic>
      <p:sp>
        <p:nvSpPr>
          <p:cNvPr id="29" name="TextBox 28">
            <a:extLst>
              <a:ext uri="{FF2B5EF4-FFF2-40B4-BE49-F238E27FC236}">
                <a16:creationId xmlns:a16="http://schemas.microsoft.com/office/drawing/2014/main" id="{78077229-6F20-4558-883C-33CE7F3BEB02}"/>
              </a:ext>
            </a:extLst>
          </p:cNvPr>
          <p:cNvSpPr txBox="1"/>
          <p:nvPr/>
        </p:nvSpPr>
        <p:spPr>
          <a:xfrm>
            <a:off x="7779897" y="1934256"/>
            <a:ext cx="3072982" cy="502766"/>
          </a:xfrm>
          <a:prstGeom prst="rect">
            <a:avLst/>
          </a:prstGeom>
          <a:noFill/>
        </p:spPr>
        <p:txBody>
          <a:bodyPr wrap="square" rtlCol="0">
            <a:spAutoFit/>
          </a:bodyPr>
          <a:lstStyle/>
          <a:p>
            <a:r>
              <a:rPr lang="en-US" sz="2667" dirty="0"/>
              <a:t>407</a:t>
            </a:r>
            <a:r>
              <a:rPr lang="en-US" sz="1600" dirty="0"/>
              <a:t> premature deaths per year</a:t>
            </a:r>
          </a:p>
        </p:txBody>
      </p:sp>
      <p:sp>
        <p:nvSpPr>
          <p:cNvPr id="27" name="TextBox 26">
            <a:extLst>
              <a:ext uri="{FF2B5EF4-FFF2-40B4-BE49-F238E27FC236}">
                <a16:creationId xmlns:a16="http://schemas.microsoft.com/office/drawing/2014/main" id="{96D529CE-3F58-48A7-BC3C-715F56C2000F}"/>
              </a:ext>
            </a:extLst>
          </p:cNvPr>
          <p:cNvSpPr txBox="1"/>
          <p:nvPr/>
        </p:nvSpPr>
        <p:spPr>
          <a:xfrm>
            <a:off x="268774" y="713293"/>
            <a:ext cx="12041882" cy="584775"/>
          </a:xfrm>
          <a:prstGeom prst="rect">
            <a:avLst/>
          </a:prstGeom>
          <a:noFill/>
        </p:spPr>
        <p:txBody>
          <a:bodyPr wrap="square" rtlCol="0">
            <a:spAutoFit/>
          </a:bodyPr>
          <a:lstStyle/>
          <a:p>
            <a:r>
              <a:rPr lang="en-US" sz="3200" dirty="0"/>
              <a:t>The burden of trucks has strong spatial gradients</a:t>
            </a:r>
          </a:p>
        </p:txBody>
      </p:sp>
    </p:spTree>
    <p:extLst>
      <p:ext uri="{BB962C8B-B14F-4D97-AF65-F5344CB8AC3E}">
        <p14:creationId xmlns:p14="http://schemas.microsoft.com/office/powerpoint/2010/main" val="21483438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96D529CE-3F58-48A7-BC3C-715F56C2000F}"/>
              </a:ext>
            </a:extLst>
          </p:cNvPr>
          <p:cNvSpPr txBox="1"/>
          <p:nvPr/>
        </p:nvSpPr>
        <p:spPr>
          <a:xfrm>
            <a:off x="268774" y="713293"/>
            <a:ext cx="12041882" cy="584775"/>
          </a:xfrm>
          <a:prstGeom prst="rect">
            <a:avLst/>
          </a:prstGeom>
          <a:noFill/>
        </p:spPr>
        <p:txBody>
          <a:bodyPr wrap="square" rtlCol="0">
            <a:spAutoFit/>
          </a:bodyPr>
          <a:lstStyle/>
          <a:p>
            <a:r>
              <a:rPr lang="en-US" sz="3200" dirty="0"/>
              <a:t>Benefits of new diesel trucks</a:t>
            </a:r>
          </a:p>
        </p:txBody>
      </p:sp>
      <p:pic>
        <p:nvPicPr>
          <p:cNvPr id="2" name="Picture 1">
            <a:extLst>
              <a:ext uri="{FF2B5EF4-FFF2-40B4-BE49-F238E27FC236}">
                <a16:creationId xmlns:a16="http://schemas.microsoft.com/office/drawing/2014/main" id="{D6D23D06-A0A7-7208-626C-0635F3933CCD}"/>
              </a:ext>
            </a:extLst>
          </p:cNvPr>
          <p:cNvPicPr>
            <a:picLocks noChangeAspect="1"/>
          </p:cNvPicPr>
          <p:nvPr/>
        </p:nvPicPr>
        <p:blipFill>
          <a:blip r:embed="rId3"/>
          <a:srcRect/>
          <a:stretch/>
        </p:blipFill>
        <p:spPr>
          <a:xfrm>
            <a:off x="3327981" y="1618040"/>
            <a:ext cx="4302012" cy="5206754"/>
          </a:xfrm>
          <a:prstGeom prst="rect">
            <a:avLst/>
          </a:prstGeom>
        </p:spPr>
      </p:pic>
      <p:sp>
        <p:nvSpPr>
          <p:cNvPr id="3" name="TextBox 2">
            <a:extLst>
              <a:ext uri="{FF2B5EF4-FFF2-40B4-BE49-F238E27FC236}">
                <a16:creationId xmlns:a16="http://schemas.microsoft.com/office/drawing/2014/main" id="{094FB4D6-05DB-0E5D-A4F9-754B4B391602}"/>
              </a:ext>
            </a:extLst>
          </p:cNvPr>
          <p:cNvSpPr txBox="1"/>
          <p:nvPr/>
        </p:nvSpPr>
        <p:spPr>
          <a:xfrm>
            <a:off x="7954211" y="1960775"/>
            <a:ext cx="3220956" cy="707886"/>
          </a:xfrm>
          <a:prstGeom prst="rect">
            <a:avLst/>
          </a:prstGeom>
          <a:noFill/>
        </p:spPr>
        <p:txBody>
          <a:bodyPr wrap="square" rtlCol="0">
            <a:spAutoFit/>
          </a:bodyPr>
          <a:lstStyle/>
          <a:p>
            <a:r>
              <a:rPr lang="en-US" sz="2000" dirty="0"/>
              <a:t>275 premature deaths prevented</a:t>
            </a:r>
          </a:p>
        </p:txBody>
      </p:sp>
      <p:sp>
        <p:nvSpPr>
          <p:cNvPr id="10" name="Rectangle 9">
            <a:extLst>
              <a:ext uri="{FF2B5EF4-FFF2-40B4-BE49-F238E27FC236}">
                <a16:creationId xmlns:a16="http://schemas.microsoft.com/office/drawing/2014/main" id="{215C1E85-0C48-B596-1AEC-6F5326025146}"/>
              </a:ext>
            </a:extLst>
          </p:cNvPr>
          <p:cNvSpPr/>
          <p:nvPr/>
        </p:nvSpPr>
        <p:spPr>
          <a:xfrm>
            <a:off x="7954212" y="2743608"/>
            <a:ext cx="3663166" cy="1015663"/>
          </a:xfrm>
          <a:prstGeom prst="rect">
            <a:avLst/>
          </a:prstGeom>
        </p:spPr>
        <p:txBody>
          <a:bodyPr wrap="square">
            <a:spAutoFit/>
          </a:bodyPr>
          <a:lstStyle/>
          <a:p>
            <a:r>
              <a:rPr lang="en-US" sz="2000" dirty="0"/>
              <a:t>Social benefits of $</a:t>
            </a:r>
            <a:r>
              <a:rPr lang="en-US" sz="2000" b="1" dirty="0">
                <a:solidFill>
                  <a:srgbClr val="C00000"/>
                </a:solidFill>
              </a:rPr>
              <a:t>308,000</a:t>
            </a:r>
            <a:r>
              <a:rPr lang="en-US" sz="2000" dirty="0"/>
              <a:t> / cleaner truck (over the lifetime of the truck)</a:t>
            </a:r>
          </a:p>
        </p:txBody>
      </p:sp>
    </p:spTree>
    <p:extLst>
      <p:ext uri="{BB962C8B-B14F-4D97-AF65-F5344CB8AC3E}">
        <p14:creationId xmlns:p14="http://schemas.microsoft.com/office/powerpoint/2010/main" val="30644484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2CD64-6F82-7487-2957-18D0A9B7AAEA}"/>
              </a:ext>
            </a:extLst>
          </p:cNvPr>
          <p:cNvSpPr>
            <a:spLocks noGrp="1"/>
          </p:cNvSpPr>
          <p:nvPr>
            <p:ph type="title"/>
          </p:nvPr>
        </p:nvSpPr>
        <p:spPr/>
        <p:txBody>
          <a:bodyPr>
            <a:normAutofit/>
          </a:bodyPr>
          <a:lstStyle/>
          <a:p>
            <a:r>
              <a:rPr lang="en-CA" dirty="0"/>
              <a:t>Reduction in NO</a:t>
            </a:r>
            <a:r>
              <a:rPr lang="en-CA" baseline="-25000" dirty="0"/>
              <a:t>2</a:t>
            </a:r>
            <a:r>
              <a:rPr lang="en-CA" dirty="0"/>
              <a:t> exposures as a result of bus, car, and truck policies for 1</a:t>
            </a:r>
            <a:r>
              <a:rPr lang="en-CA" baseline="30000" dirty="0"/>
              <a:t>st</a:t>
            </a:r>
            <a:r>
              <a:rPr lang="en-CA" dirty="0"/>
              <a:t> and 5</a:t>
            </a:r>
            <a:r>
              <a:rPr lang="en-CA" baseline="30000" dirty="0"/>
              <a:t>th</a:t>
            </a:r>
            <a:r>
              <a:rPr lang="en-CA" dirty="0"/>
              <a:t> quintile of selected SES variables</a:t>
            </a:r>
          </a:p>
        </p:txBody>
      </p:sp>
      <p:pic>
        <p:nvPicPr>
          <p:cNvPr id="4" name="Picture 3" descr="Chart, bar chart&#10;&#10;Description automatically generated">
            <a:extLst>
              <a:ext uri="{FF2B5EF4-FFF2-40B4-BE49-F238E27FC236}">
                <a16:creationId xmlns:a16="http://schemas.microsoft.com/office/drawing/2014/main" id="{F580A64E-17BF-64E0-B622-721EF8034589}"/>
              </a:ext>
            </a:extLst>
          </p:cNvPr>
          <p:cNvPicPr>
            <a:picLocks noChangeAspect="1"/>
          </p:cNvPicPr>
          <p:nvPr/>
        </p:nvPicPr>
        <p:blipFill rotWithShape="1">
          <a:blip r:embed="rId2">
            <a:extLst>
              <a:ext uri="{28A0092B-C50C-407E-A947-70E740481C1C}">
                <a14:useLocalDpi xmlns:a14="http://schemas.microsoft.com/office/drawing/2010/main" val="0"/>
              </a:ext>
            </a:extLst>
          </a:blip>
          <a:srcRect t="10181" b="44893"/>
          <a:stretch/>
        </p:blipFill>
        <p:spPr>
          <a:xfrm>
            <a:off x="34161" y="2553547"/>
            <a:ext cx="12123678" cy="2263986"/>
          </a:xfrm>
          <a:prstGeom prst="rect">
            <a:avLst/>
          </a:prstGeom>
        </p:spPr>
      </p:pic>
      <p:sp>
        <p:nvSpPr>
          <p:cNvPr id="5" name="Speech Bubble: Oval 4">
            <a:extLst>
              <a:ext uri="{FF2B5EF4-FFF2-40B4-BE49-F238E27FC236}">
                <a16:creationId xmlns:a16="http://schemas.microsoft.com/office/drawing/2014/main" id="{9666789E-F0B3-3E5E-51CA-5366F4C5883E}"/>
              </a:ext>
            </a:extLst>
          </p:cNvPr>
          <p:cNvSpPr/>
          <p:nvPr/>
        </p:nvSpPr>
        <p:spPr>
          <a:xfrm>
            <a:off x="4129790" y="4909279"/>
            <a:ext cx="1326630" cy="569626"/>
          </a:xfrm>
          <a:prstGeom prst="wedgeEllipseCallout">
            <a:avLst>
              <a:gd name="adj1" fmla="val -85947"/>
              <a:gd name="adj2" fmla="val -17925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ysClr val="windowText" lastClr="000000"/>
                </a:solidFill>
              </a:rPr>
              <a:t>Median</a:t>
            </a:r>
          </a:p>
        </p:txBody>
      </p:sp>
      <p:sp>
        <p:nvSpPr>
          <p:cNvPr id="6" name="Speech Bubble: Oval 5">
            <a:extLst>
              <a:ext uri="{FF2B5EF4-FFF2-40B4-BE49-F238E27FC236}">
                <a16:creationId xmlns:a16="http://schemas.microsoft.com/office/drawing/2014/main" id="{40A350B9-3337-0AF6-7424-33DC8A68D9E1}"/>
              </a:ext>
            </a:extLst>
          </p:cNvPr>
          <p:cNvSpPr/>
          <p:nvPr/>
        </p:nvSpPr>
        <p:spPr>
          <a:xfrm>
            <a:off x="5981075" y="5044190"/>
            <a:ext cx="2181069" cy="1060554"/>
          </a:xfrm>
          <a:prstGeom prst="wedgeEllipseCallout">
            <a:avLst>
              <a:gd name="adj1" fmla="val 87554"/>
              <a:gd name="adj2" fmla="val -16597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b="1" dirty="0">
                <a:solidFill>
                  <a:schemeClr val="tx1"/>
                </a:solidFill>
              </a:rPr>
              <a:t>Improvement for lowest SES is highest</a:t>
            </a:r>
          </a:p>
        </p:txBody>
      </p:sp>
    </p:spTree>
    <p:extLst>
      <p:ext uri="{BB962C8B-B14F-4D97-AF65-F5344CB8AC3E}">
        <p14:creationId xmlns:p14="http://schemas.microsoft.com/office/powerpoint/2010/main" val="1720897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63C9C-B3B4-FAC4-8665-C5B4B816F5CC}"/>
              </a:ext>
            </a:extLst>
          </p:cNvPr>
          <p:cNvSpPr>
            <a:spLocks noGrp="1"/>
          </p:cNvSpPr>
          <p:nvPr>
            <p:ph type="title"/>
          </p:nvPr>
        </p:nvSpPr>
        <p:spPr/>
        <p:txBody>
          <a:bodyPr/>
          <a:lstStyle/>
          <a:p>
            <a:r>
              <a:rPr lang="en-CA" dirty="0"/>
              <a:t>Off-peak delivery is not a viable solution</a:t>
            </a:r>
          </a:p>
        </p:txBody>
      </p:sp>
      <p:pic>
        <p:nvPicPr>
          <p:cNvPr id="4" name="Picture 3">
            <a:extLst>
              <a:ext uri="{FF2B5EF4-FFF2-40B4-BE49-F238E27FC236}">
                <a16:creationId xmlns:a16="http://schemas.microsoft.com/office/drawing/2014/main" id="{92D327EE-5BE4-264E-F400-62209F715AAB}"/>
              </a:ext>
            </a:extLst>
          </p:cNvPr>
          <p:cNvPicPr>
            <a:picLocks noChangeAspect="1"/>
          </p:cNvPicPr>
          <p:nvPr/>
        </p:nvPicPr>
        <p:blipFill rotWithShape="1">
          <a:blip r:embed="rId2">
            <a:extLst>
              <a:ext uri="{28A0092B-C50C-407E-A947-70E740481C1C}">
                <a14:useLocalDpi xmlns:a14="http://schemas.microsoft.com/office/drawing/2010/main" val="0"/>
              </a:ext>
            </a:extLst>
          </a:blip>
          <a:srcRect r="47534" b="3549"/>
          <a:stretch/>
        </p:blipFill>
        <p:spPr bwMode="auto">
          <a:xfrm>
            <a:off x="3102964" y="1643316"/>
            <a:ext cx="3327816" cy="4948464"/>
          </a:xfrm>
          <a:prstGeom prst="rect">
            <a:avLst/>
          </a:prstGeom>
          <a:noFill/>
          <a:ln>
            <a:noFill/>
          </a:ln>
        </p:spPr>
      </p:pic>
      <p:sp>
        <p:nvSpPr>
          <p:cNvPr id="5" name="Oval 4">
            <a:extLst>
              <a:ext uri="{FF2B5EF4-FFF2-40B4-BE49-F238E27FC236}">
                <a16:creationId xmlns:a16="http://schemas.microsoft.com/office/drawing/2014/main" id="{00FAF04C-94EB-9054-F0DE-E808C2B538AF}"/>
              </a:ext>
            </a:extLst>
          </p:cNvPr>
          <p:cNvSpPr/>
          <p:nvPr/>
        </p:nvSpPr>
        <p:spPr>
          <a:xfrm>
            <a:off x="3357796" y="2514599"/>
            <a:ext cx="1394085" cy="108303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7" name="Straight Arrow Connector 6">
            <a:extLst>
              <a:ext uri="{FF2B5EF4-FFF2-40B4-BE49-F238E27FC236}">
                <a16:creationId xmlns:a16="http://schemas.microsoft.com/office/drawing/2014/main" id="{49D5A6F9-3F41-6DBB-0186-4458EB7637F3}"/>
              </a:ext>
            </a:extLst>
          </p:cNvPr>
          <p:cNvCxnSpPr>
            <a:cxnSpLocks/>
          </p:cNvCxnSpPr>
          <p:nvPr/>
        </p:nvCxnSpPr>
        <p:spPr>
          <a:xfrm>
            <a:off x="2211049" y="2405921"/>
            <a:ext cx="1124262" cy="53964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DEA660A5-B670-2157-8736-7F5C44AF51AA}"/>
              </a:ext>
            </a:extLst>
          </p:cNvPr>
          <p:cNvSpPr txBox="1"/>
          <p:nvPr/>
        </p:nvSpPr>
        <p:spPr>
          <a:xfrm>
            <a:off x="404734" y="1834222"/>
            <a:ext cx="2368446" cy="2031325"/>
          </a:xfrm>
          <a:prstGeom prst="rect">
            <a:avLst/>
          </a:prstGeom>
          <a:noFill/>
        </p:spPr>
        <p:txBody>
          <a:bodyPr wrap="square" rtlCol="0">
            <a:spAutoFit/>
          </a:bodyPr>
          <a:lstStyle/>
          <a:p>
            <a:r>
              <a:rPr lang="en-CA" dirty="0"/>
              <a:t>Empty roads in the evening promote higher mileage for trucks (with lower travel times) and induce passenger traffic in the daytime</a:t>
            </a:r>
          </a:p>
        </p:txBody>
      </p:sp>
      <p:pic>
        <p:nvPicPr>
          <p:cNvPr id="10" name="Picture 9">
            <a:extLst>
              <a:ext uri="{FF2B5EF4-FFF2-40B4-BE49-F238E27FC236}">
                <a16:creationId xmlns:a16="http://schemas.microsoft.com/office/drawing/2014/main" id="{C69B4EFA-8A53-68E5-3D7E-6AE7235E7027}"/>
              </a:ext>
            </a:extLst>
          </p:cNvPr>
          <p:cNvPicPr>
            <a:picLocks noChangeAspect="1"/>
          </p:cNvPicPr>
          <p:nvPr/>
        </p:nvPicPr>
        <p:blipFill rotWithShape="1">
          <a:blip r:embed="rId2">
            <a:extLst>
              <a:ext uri="{28A0092B-C50C-407E-A947-70E740481C1C}">
                <a14:useLocalDpi xmlns:a14="http://schemas.microsoft.com/office/drawing/2010/main" val="0"/>
              </a:ext>
            </a:extLst>
          </a:blip>
          <a:srcRect l="78722" t="39670" b="39669"/>
          <a:stretch/>
        </p:blipFill>
        <p:spPr bwMode="auto">
          <a:xfrm>
            <a:off x="7180698" y="2310357"/>
            <a:ext cx="1899042" cy="1491522"/>
          </a:xfrm>
          <a:prstGeom prst="rect">
            <a:avLst/>
          </a:prstGeom>
          <a:noFill/>
          <a:ln>
            <a:noFill/>
          </a:ln>
        </p:spPr>
      </p:pic>
      <p:sp>
        <p:nvSpPr>
          <p:cNvPr id="11" name="Oval 10">
            <a:extLst>
              <a:ext uri="{FF2B5EF4-FFF2-40B4-BE49-F238E27FC236}">
                <a16:creationId xmlns:a16="http://schemas.microsoft.com/office/drawing/2014/main" id="{3839F343-F2C8-3D28-2C87-80C86944FB73}"/>
              </a:ext>
            </a:extLst>
          </p:cNvPr>
          <p:cNvSpPr/>
          <p:nvPr/>
        </p:nvSpPr>
        <p:spPr>
          <a:xfrm>
            <a:off x="5553856" y="2849884"/>
            <a:ext cx="779488" cy="65781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3633853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F500C-BF07-4438-9BB4-D5CB590EB1AA}"/>
              </a:ext>
            </a:extLst>
          </p:cNvPr>
          <p:cNvSpPr>
            <a:spLocks noGrp="1"/>
          </p:cNvSpPr>
          <p:nvPr>
            <p:ph type="title"/>
          </p:nvPr>
        </p:nvSpPr>
        <p:spPr/>
        <p:txBody>
          <a:bodyPr/>
          <a:lstStyle/>
          <a:p>
            <a:r>
              <a:rPr lang="en-CA" sz="3200" dirty="0"/>
              <a:t>Diurnal Pattern of Air Pollutant Concentrations (daytime)</a:t>
            </a:r>
            <a:endParaRPr lang="en-CA" dirty="0"/>
          </a:p>
        </p:txBody>
      </p:sp>
      <p:sp>
        <p:nvSpPr>
          <p:cNvPr id="6" name="TextBox 5">
            <a:extLst>
              <a:ext uri="{FF2B5EF4-FFF2-40B4-BE49-F238E27FC236}">
                <a16:creationId xmlns:a16="http://schemas.microsoft.com/office/drawing/2014/main" id="{6F932A6B-7712-4738-97A8-1453695B89F0}"/>
              </a:ext>
            </a:extLst>
          </p:cNvPr>
          <p:cNvSpPr txBox="1"/>
          <p:nvPr/>
        </p:nvSpPr>
        <p:spPr>
          <a:xfrm>
            <a:off x="11836153" y="6550223"/>
            <a:ext cx="425951" cy="307777"/>
          </a:xfrm>
          <a:prstGeom prst="rect">
            <a:avLst/>
          </a:prstGeom>
          <a:noFill/>
        </p:spPr>
        <p:txBody>
          <a:bodyPr wrap="square">
            <a:spAutoFit/>
          </a:bodyPr>
          <a:lstStyle/>
          <a:p>
            <a:r>
              <a:rPr lang="en-US" sz="1400" b="1" kern="1200" dirty="0">
                <a:solidFill>
                  <a:schemeClr val="accent2"/>
                </a:solidFill>
                <a:latin typeface="Calibri" panose="020F0502020204030204" pitchFamily="34" charset="0"/>
                <a:ea typeface="+mn-ea"/>
                <a:cs typeface="Calibri" panose="020F0502020204030204" pitchFamily="34" charset="0"/>
              </a:rPr>
              <a:t>11</a:t>
            </a:r>
          </a:p>
        </p:txBody>
      </p:sp>
      <p:pic>
        <p:nvPicPr>
          <p:cNvPr id="4" name="Picture 3">
            <a:extLst>
              <a:ext uri="{FF2B5EF4-FFF2-40B4-BE49-F238E27FC236}">
                <a16:creationId xmlns:a16="http://schemas.microsoft.com/office/drawing/2014/main" id="{66F9E11D-899B-4F47-B070-EBF4F512313F}"/>
              </a:ext>
            </a:extLst>
          </p:cNvPr>
          <p:cNvPicPr>
            <a:picLocks noChangeAspect="1"/>
          </p:cNvPicPr>
          <p:nvPr/>
        </p:nvPicPr>
        <p:blipFill rotWithShape="1">
          <a:blip r:embed="rId2"/>
          <a:srcRect l="3726" t="3086" r="4012" b="3170"/>
          <a:stretch/>
        </p:blipFill>
        <p:spPr>
          <a:xfrm>
            <a:off x="335170" y="1686758"/>
            <a:ext cx="3932791" cy="5171242"/>
          </a:xfrm>
          <a:prstGeom prst="rect">
            <a:avLst/>
          </a:prstGeom>
        </p:spPr>
      </p:pic>
      <p:pic>
        <p:nvPicPr>
          <p:cNvPr id="5" name="Picture 4">
            <a:extLst>
              <a:ext uri="{FF2B5EF4-FFF2-40B4-BE49-F238E27FC236}">
                <a16:creationId xmlns:a16="http://schemas.microsoft.com/office/drawing/2014/main" id="{9E669F72-3A55-39FF-ECA1-B4929F683C54}"/>
              </a:ext>
            </a:extLst>
          </p:cNvPr>
          <p:cNvPicPr>
            <a:picLocks noChangeAspect="1"/>
          </p:cNvPicPr>
          <p:nvPr/>
        </p:nvPicPr>
        <p:blipFill>
          <a:blip r:embed="rId3"/>
          <a:stretch>
            <a:fillRect/>
          </a:stretch>
        </p:blipFill>
        <p:spPr>
          <a:xfrm>
            <a:off x="5214003" y="2162850"/>
            <a:ext cx="5821239" cy="3611621"/>
          </a:xfrm>
          <a:prstGeom prst="rect">
            <a:avLst/>
          </a:prstGeom>
        </p:spPr>
      </p:pic>
      <p:sp>
        <p:nvSpPr>
          <p:cNvPr id="7" name="Oval 6">
            <a:extLst>
              <a:ext uri="{FF2B5EF4-FFF2-40B4-BE49-F238E27FC236}">
                <a16:creationId xmlns:a16="http://schemas.microsoft.com/office/drawing/2014/main" id="{603BA85D-6835-1852-6D95-06BF6FB1D5C8}"/>
              </a:ext>
            </a:extLst>
          </p:cNvPr>
          <p:cNvSpPr/>
          <p:nvPr/>
        </p:nvSpPr>
        <p:spPr>
          <a:xfrm>
            <a:off x="7164977" y="4026520"/>
            <a:ext cx="2849732" cy="1747951"/>
          </a:xfrm>
          <a:prstGeom prst="ellipse">
            <a:avLst/>
          </a:prstGeom>
          <a:noFill/>
          <a:ln>
            <a:solidFill>
              <a:schemeClr val="accent6"/>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CA"/>
          </a:p>
        </p:txBody>
      </p:sp>
      <p:cxnSp>
        <p:nvCxnSpPr>
          <p:cNvPr id="8" name="Straight Arrow Connector 7">
            <a:extLst>
              <a:ext uri="{FF2B5EF4-FFF2-40B4-BE49-F238E27FC236}">
                <a16:creationId xmlns:a16="http://schemas.microsoft.com/office/drawing/2014/main" id="{91A245C5-447F-E893-A432-EC5F698FC9EF}"/>
              </a:ext>
            </a:extLst>
          </p:cNvPr>
          <p:cNvCxnSpPr>
            <a:cxnSpLocks/>
          </p:cNvCxnSpPr>
          <p:nvPr/>
        </p:nvCxnSpPr>
        <p:spPr>
          <a:xfrm flipV="1">
            <a:off x="6739586" y="5787472"/>
            <a:ext cx="1532528" cy="67100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B6285FA3-BD6E-4B20-D41F-913FBF4B678B}"/>
              </a:ext>
            </a:extLst>
          </p:cNvPr>
          <p:cNvSpPr/>
          <p:nvPr/>
        </p:nvSpPr>
        <p:spPr>
          <a:xfrm>
            <a:off x="4522375" y="6236362"/>
            <a:ext cx="2217211" cy="523220"/>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0" name="TextBox 9">
            <a:extLst>
              <a:ext uri="{FF2B5EF4-FFF2-40B4-BE49-F238E27FC236}">
                <a16:creationId xmlns:a16="http://schemas.microsoft.com/office/drawing/2014/main" id="{6B753F4C-BB7B-3239-1051-9CED46A07D06}"/>
              </a:ext>
            </a:extLst>
          </p:cNvPr>
          <p:cNvSpPr txBox="1"/>
          <p:nvPr/>
        </p:nvSpPr>
        <p:spPr>
          <a:xfrm>
            <a:off x="4522375" y="6195332"/>
            <a:ext cx="2217211" cy="523220"/>
          </a:xfrm>
          <a:prstGeom prst="rect">
            <a:avLst/>
          </a:prstGeom>
          <a:noFill/>
          <a:ln>
            <a:noFill/>
          </a:ln>
        </p:spPr>
        <p:txBody>
          <a:bodyPr wrap="square" rtlCol="0">
            <a:spAutoFit/>
          </a:bodyPr>
          <a:lstStyle/>
          <a:p>
            <a:pPr algn="ctr"/>
            <a:r>
              <a:rPr lang="en-CA" sz="1400" dirty="0">
                <a:latin typeface="Calibri" panose="020F0502020204030204" pitchFamily="34" charset="0"/>
                <a:cs typeface="Calibri" panose="020F0502020204030204" pitchFamily="34" charset="0"/>
              </a:rPr>
              <a:t>Reduction in air pollution during daytime</a:t>
            </a:r>
          </a:p>
        </p:txBody>
      </p:sp>
    </p:spTree>
    <p:extLst>
      <p:ext uri="{BB962C8B-B14F-4D97-AF65-F5344CB8AC3E}">
        <p14:creationId xmlns:p14="http://schemas.microsoft.com/office/powerpoint/2010/main" val="2977751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3B907-3365-4246-A132-60C3418C280E}"/>
              </a:ext>
            </a:extLst>
          </p:cNvPr>
          <p:cNvSpPr>
            <a:spLocks noGrp="1"/>
          </p:cNvSpPr>
          <p:nvPr>
            <p:ph type="title"/>
          </p:nvPr>
        </p:nvSpPr>
        <p:spPr/>
        <p:txBody>
          <a:bodyPr/>
          <a:lstStyle/>
          <a:p>
            <a:r>
              <a:rPr lang="en-CA" dirty="0"/>
              <a:t>Toronto’s GHG emissions: Where we want to go</a:t>
            </a:r>
          </a:p>
        </p:txBody>
      </p:sp>
      <p:sp>
        <p:nvSpPr>
          <p:cNvPr id="5" name="Text Placeholder 2">
            <a:extLst>
              <a:ext uri="{FF2B5EF4-FFF2-40B4-BE49-F238E27FC236}">
                <a16:creationId xmlns:a16="http://schemas.microsoft.com/office/drawing/2014/main" id="{6F3719B2-3DF2-27D3-FF7E-2DE6383D3E17}"/>
              </a:ext>
            </a:extLst>
          </p:cNvPr>
          <p:cNvSpPr txBox="1">
            <a:spLocks/>
          </p:cNvSpPr>
          <p:nvPr/>
        </p:nvSpPr>
        <p:spPr>
          <a:xfrm>
            <a:off x="7602512" y="1808622"/>
            <a:ext cx="3819993" cy="277836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solidFill>
                  <a:srgbClr val="000000"/>
                </a:solidFill>
              </a:rPr>
              <a:t>With the adoption of the Net Zero Strategy, the City’s GHG reduction targets, from 1990 levels, are:</a:t>
            </a:r>
          </a:p>
          <a:p>
            <a:r>
              <a:rPr lang="en-US" sz="2000">
                <a:solidFill>
                  <a:srgbClr val="000000"/>
                </a:solidFill>
              </a:rPr>
              <a:t>30 per cent by 2020</a:t>
            </a:r>
          </a:p>
          <a:p>
            <a:r>
              <a:rPr lang="en-US" sz="2000">
                <a:solidFill>
                  <a:srgbClr val="000000"/>
                </a:solidFill>
              </a:rPr>
              <a:t>45 per cent by 2025</a:t>
            </a:r>
          </a:p>
          <a:p>
            <a:r>
              <a:rPr lang="en-US" sz="2000">
                <a:solidFill>
                  <a:srgbClr val="000000"/>
                </a:solidFill>
              </a:rPr>
              <a:t>65 per cent by 2030</a:t>
            </a:r>
          </a:p>
          <a:p>
            <a:r>
              <a:rPr lang="en-US" sz="2000">
                <a:solidFill>
                  <a:srgbClr val="000000"/>
                </a:solidFill>
              </a:rPr>
              <a:t>net zero by 2040</a:t>
            </a:r>
          </a:p>
          <a:p>
            <a:endParaRPr lang="en-CA" sz="2000" dirty="0"/>
          </a:p>
        </p:txBody>
      </p:sp>
      <p:pic>
        <p:nvPicPr>
          <p:cNvPr id="4" name="Picture 3" descr="• Bar chart depicting Toronto’s year-over-year community-wide sector-based GHG emissions in key sectors from 1990 to 2020. Over this period, buildings sector emissions declined from 13.2 to 8.2 MT CO2e, transportation sector emissions declined from 7.3 to 4.6 MT CO2e, and waste sector emissions declined from 4.2 to 1.2 MT CO2e.">
            <a:extLst>
              <a:ext uri="{FF2B5EF4-FFF2-40B4-BE49-F238E27FC236}">
                <a16:creationId xmlns:a16="http://schemas.microsoft.com/office/drawing/2014/main" id="{CE2752BA-216A-779F-3A0D-DEC9B0DFCE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862" y="2413198"/>
            <a:ext cx="6681048" cy="3275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9384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460BD-CE12-44BD-855E-3FC692C71D94}"/>
              </a:ext>
            </a:extLst>
          </p:cNvPr>
          <p:cNvSpPr>
            <a:spLocks noGrp="1"/>
          </p:cNvSpPr>
          <p:nvPr>
            <p:ph type="title"/>
          </p:nvPr>
        </p:nvSpPr>
        <p:spPr/>
        <p:txBody>
          <a:bodyPr>
            <a:normAutofit/>
          </a:bodyPr>
          <a:lstStyle/>
          <a:p>
            <a:r>
              <a:rPr lang="en-CA" sz="3200" dirty="0"/>
              <a:t>Diurnal Pattern of Air Pollutant Concentrations (night)</a:t>
            </a:r>
          </a:p>
        </p:txBody>
      </p:sp>
      <p:pic>
        <p:nvPicPr>
          <p:cNvPr id="16" name="Picture 15">
            <a:extLst>
              <a:ext uri="{FF2B5EF4-FFF2-40B4-BE49-F238E27FC236}">
                <a16:creationId xmlns:a16="http://schemas.microsoft.com/office/drawing/2014/main" id="{92D94641-C22B-44B3-8DDD-ACD1FAF466DD}"/>
              </a:ext>
            </a:extLst>
          </p:cNvPr>
          <p:cNvPicPr>
            <a:picLocks noChangeAspect="1"/>
          </p:cNvPicPr>
          <p:nvPr/>
        </p:nvPicPr>
        <p:blipFill>
          <a:blip r:embed="rId3"/>
          <a:stretch>
            <a:fillRect/>
          </a:stretch>
        </p:blipFill>
        <p:spPr>
          <a:xfrm>
            <a:off x="5608743" y="2031478"/>
            <a:ext cx="5738521" cy="3556622"/>
          </a:xfrm>
          <a:prstGeom prst="rect">
            <a:avLst/>
          </a:prstGeom>
        </p:spPr>
      </p:pic>
      <p:sp>
        <p:nvSpPr>
          <p:cNvPr id="8" name="Oval 7">
            <a:extLst>
              <a:ext uri="{FF2B5EF4-FFF2-40B4-BE49-F238E27FC236}">
                <a16:creationId xmlns:a16="http://schemas.microsoft.com/office/drawing/2014/main" id="{B355AFBC-3A84-4EDF-9EC3-24303785A3A2}"/>
              </a:ext>
            </a:extLst>
          </p:cNvPr>
          <p:cNvSpPr/>
          <p:nvPr/>
        </p:nvSpPr>
        <p:spPr>
          <a:xfrm>
            <a:off x="10069852" y="2090614"/>
            <a:ext cx="1455938" cy="2499383"/>
          </a:xfrm>
          <a:prstGeom prst="ellipse">
            <a:avLst/>
          </a:prstGeom>
          <a:noFill/>
          <a:ln>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cxnSp>
        <p:nvCxnSpPr>
          <p:cNvPr id="10" name="Straight Arrow Connector 9">
            <a:extLst>
              <a:ext uri="{FF2B5EF4-FFF2-40B4-BE49-F238E27FC236}">
                <a16:creationId xmlns:a16="http://schemas.microsoft.com/office/drawing/2014/main" id="{9C0368E7-BDF0-422C-A7E7-21C13E7AB654}"/>
              </a:ext>
            </a:extLst>
          </p:cNvPr>
          <p:cNvCxnSpPr>
            <a:cxnSpLocks/>
            <a:stCxn id="15" idx="3"/>
          </p:cNvCxnSpPr>
          <p:nvPr/>
        </p:nvCxnSpPr>
        <p:spPr>
          <a:xfrm flipV="1">
            <a:off x="9241321" y="4589997"/>
            <a:ext cx="1381609" cy="1341172"/>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6AD18A5-08FB-4E28-92C1-2617AE00BD1D}"/>
              </a:ext>
            </a:extLst>
          </p:cNvPr>
          <p:cNvSpPr txBox="1"/>
          <p:nvPr/>
        </p:nvSpPr>
        <p:spPr>
          <a:xfrm>
            <a:off x="5925528" y="5796235"/>
            <a:ext cx="3315793" cy="307777"/>
          </a:xfrm>
          <a:prstGeom prst="rect">
            <a:avLst/>
          </a:prstGeom>
          <a:noFill/>
          <a:ln>
            <a:noFill/>
          </a:ln>
        </p:spPr>
        <p:txBody>
          <a:bodyPr wrap="square" rtlCol="0">
            <a:spAutoFit/>
          </a:bodyPr>
          <a:lstStyle/>
          <a:p>
            <a:pPr algn="ctr"/>
            <a:r>
              <a:rPr lang="en-CA" sz="1400" dirty="0">
                <a:latin typeface="Calibri" panose="020F0502020204030204" pitchFamily="34" charset="0"/>
                <a:cs typeface="Calibri" panose="020F0502020204030204" pitchFamily="34" charset="0"/>
              </a:rPr>
              <a:t>Increase in air pollution during night-time</a:t>
            </a:r>
          </a:p>
        </p:txBody>
      </p:sp>
      <p:sp>
        <p:nvSpPr>
          <p:cNvPr id="15" name="Rectangle: Rounded Corners 14">
            <a:extLst>
              <a:ext uri="{FF2B5EF4-FFF2-40B4-BE49-F238E27FC236}">
                <a16:creationId xmlns:a16="http://schemas.microsoft.com/office/drawing/2014/main" id="{42A33A90-2646-491E-B5A8-F5613EAB3208}"/>
              </a:ext>
            </a:extLst>
          </p:cNvPr>
          <p:cNvSpPr/>
          <p:nvPr/>
        </p:nvSpPr>
        <p:spPr>
          <a:xfrm>
            <a:off x="5967117" y="5669559"/>
            <a:ext cx="3274204" cy="523220"/>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 name="Picture 12">
            <a:extLst>
              <a:ext uri="{FF2B5EF4-FFF2-40B4-BE49-F238E27FC236}">
                <a16:creationId xmlns:a16="http://schemas.microsoft.com/office/drawing/2014/main" id="{03FBBFBE-A298-10F0-ED98-88AB09138146}"/>
              </a:ext>
            </a:extLst>
          </p:cNvPr>
          <p:cNvPicPr>
            <a:picLocks noChangeAspect="1"/>
          </p:cNvPicPr>
          <p:nvPr/>
        </p:nvPicPr>
        <p:blipFill rotWithShape="1">
          <a:blip r:embed="rId4"/>
          <a:srcRect l="3726" t="3086" r="4012" b="3170"/>
          <a:stretch/>
        </p:blipFill>
        <p:spPr>
          <a:xfrm>
            <a:off x="865303" y="1605841"/>
            <a:ext cx="3932791" cy="5171242"/>
          </a:xfrm>
          <a:prstGeom prst="rect">
            <a:avLst/>
          </a:prstGeom>
        </p:spPr>
      </p:pic>
    </p:spTree>
    <p:extLst>
      <p:ext uri="{BB962C8B-B14F-4D97-AF65-F5344CB8AC3E}">
        <p14:creationId xmlns:p14="http://schemas.microsoft.com/office/powerpoint/2010/main" val="36605415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6688A-3FEE-46C2-8C55-38F62B7DDA2D}"/>
              </a:ext>
            </a:extLst>
          </p:cNvPr>
          <p:cNvSpPr>
            <a:spLocks noGrp="1"/>
          </p:cNvSpPr>
          <p:nvPr>
            <p:ph type="title"/>
          </p:nvPr>
        </p:nvSpPr>
        <p:spPr/>
        <p:txBody>
          <a:bodyPr/>
          <a:lstStyle/>
          <a:p>
            <a:r>
              <a:rPr lang="en-CA" dirty="0"/>
              <a:t>Automation and connectivity</a:t>
            </a:r>
          </a:p>
        </p:txBody>
      </p:sp>
    </p:spTree>
    <p:extLst>
      <p:ext uri="{BB962C8B-B14F-4D97-AF65-F5344CB8AC3E}">
        <p14:creationId xmlns:p14="http://schemas.microsoft.com/office/powerpoint/2010/main" val="27410837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922AD-94D5-497B-A3FD-1BC203FB42E1}"/>
              </a:ext>
            </a:extLst>
          </p:cNvPr>
          <p:cNvSpPr>
            <a:spLocks noGrp="1"/>
          </p:cNvSpPr>
          <p:nvPr>
            <p:ph type="title"/>
          </p:nvPr>
        </p:nvSpPr>
        <p:spPr>
          <a:xfrm>
            <a:off x="356347" y="257418"/>
            <a:ext cx="11126993" cy="1325563"/>
          </a:xfrm>
        </p:spPr>
        <p:txBody>
          <a:bodyPr>
            <a:normAutofit fontScale="90000"/>
          </a:bodyPr>
          <a:lstStyle/>
          <a:p>
            <a:r>
              <a:rPr lang="en-US" dirty="0"/>
              <a:t>Impact of Automated Vehicles on car ownership and empty kilometers when vehicles are shared within household members</a:t>
            </a:r>
          </a:p>
        </p:txBody>
      </p:sp>
      <p:sp>
        <p:nvSpPr>
          <p:cNvPr id="3" name="Content Placeholder 2">
            <a:extLst>
              <a:ext uri="{FF2B5EF4-FFF2-40B4-BE49-F238E27FC236}">
                <a16:creationId xmlns:a16="http://schemas.microsoft.com/office/drawing/2014/main" id="{86CFB825-4F6B-4CAA-8EF2-CBA42E78949F}"/>
              </a:ext>
            </a:extLst>
          </p:cNvPr>
          <p:cNvSpPr>
            <a:spLocks noGrp="1"/>
          </p:cNvSpPr>
          <p:nvPr>
            <p:ph idx="1"/>
          </p:nvPr>
        </p:nvSpPr>
        <p:spPr>
          <a:xfrm>
            <a:off x="470647" y="1825625"/>
            <a:ext cx="10562665" cy="3936440"/>
          </a:xfrm>
        </p:spPr>
        <p:txBody>
          <a:bodyPr>
            <a:normAutofit/>
          </a:bodyPr>
          <a:lstStyle/>
          <a:p>
            <a:pPr marL="0" indent="0">
              <a:buNone/>
            </a:pPr>
            <a:r>
              <a:rPr lang="en-US" sz="3200" dirty="0"/>
              <a:t>Two stage Optimization:</a:t>
            </a:r>
          </a:p>
          <a:p>
            <a:pPr marL="0" indent="0">
              <a:buNone/>
            </a:pPr>
            <a:endParaRPr lang="en-US" sz="3200" dirty="0"/>
          </a:p>
          <a:p>
            <a:pPr marL="0" indent="0">
              <a:buNone/>
            </a:pPr>
            <a:r>
              <a:rPr lang="en-US" sz="3200" dirty="0"/>
              <a:t>1- Greedy Algorithm to determine # automated vehicles needed</a:t>
            </a:r>
          </a:p>
          <a:p>
            <a:pPr marL="0" indent="0">
              <a:buNone/>
            </a:pPr>
            <a:endParaRPr lang="en-US" sz="3200" dirty="0"/>
          </a:p>
          <a:p>
            <a:pPr marL="0" indent="0">
              <a:buNone/>
            </a:pPr>
            <a:r>
              <a:rPr lang="en-US" sz="3200" dirty="0"/>
              <a:t>2- Mixed Integer Programing to minimize distance</a:t>
            </a:r>
          </a:p>
          <a:p>
            <a:pPr marL="0" indent="0">
              <a:buNone/>
            </a:pPr>
            <a:endParaRPr lang="en-US" sz="3200" dirty="0"/>
          </a:p>
        </p:txBody>
      </p:sp>
    </p:spTree>
    <p:extLst>
      <p:ext uri="{BB962C8B-B14F-4D97-AF65-F5344CB8AC3E}">
        <p14:creationId xmlns:p14="http://schemas.microsoft.com/office/powerpoint/2010/main" val="17553302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703D1-64A0-47BE-B6C4-C5A238C05951}"/>
              </a:ext>
            </a:extLst>
          </p:cNvPr>
          <p:cNvSpPr>
            <a:spLocks noGrp="1"/>
          </p:cNvSpPr>
          <p:nvPr>
            <p:ph type="title"/>
          </p:nvPr>
        </p:nvSpPr>
        <p:spPr/>
        <p:txBody>
          <a:bodyPr/>
          <a:lstStyle/>
          <a:p>
            <a:r>
              <a:rPr lang="en-US" dirty="0"/>
              <a:t>Scenario 1: AVs reducing car ownership in drive-only households</a:t>
            </a:r>
          </a:p>
        </p:txBody>
      </p:sp>
      <p:sp>
        <p:nvSpPr>
          <p:cNvPr id="8" name="Rectangle 7">
            <a:extLst>
              <a:ext uri="{FF2B5EF4-FFF2-40B4-BE49-F238E27FC236}">
                <a16:creationId xmlns:a16="http://schemas.microsoft.com/office/drawing/2014/main" id="{397A8ECC-AA40-4B30-8D18-57C66DDA9692}"/>
              </a:ext>
            </a:extLst>
          </p:cNvPr>
          <p:cNvSpPr/>
          <p:nvPr/>
        </p:nvSpPr>
        <p:spPr>
          <a:xfrm>
            <a:off x="638175" y="2056437"/>
            <a:ext cx="3114675" cy="1246495"/>
          </a:xfrm>
          <a:prstGeom prst="rect">
            <a:avLst/>
          </a:prstGeom>
        </p:spPr>
        <p:txBody>
          <a:bodyPr wrap="square">
            <a:spAutoFit/>
          </a:bodyPr>
          <a:lstStyle/>
          <a:p>
            <a:pPr algn="ctr"/>
            <a:endParaRPr lang="en-US" sz="2500" b="1" dirty="0">
              <a:solidFill>
                <a:srgbClr val="000000"/>
              </a:solidFill>
              <a:latin typeface="Charis SIL"/>
            </a:endParaRPr>
          </a:p>
          <a:p>
            <a:pPr algn="ctr"/>
            <a:r>
              <a:rPr lang="en-US" sz="2500" b="1" dirty="0"/>
              <a:t>Daily GHG emissions increase by 51%</a:t>
            </a:r>
            <a:endParaRPr lang="en-US" sz="2500" b="1" dirty="0">
              <a:solidFill>
                <a:srgbClr val="000000"/>
              </a:solidFill>
              <a:latin typeface="Charis SIL"/>
            </a:endParaRPr>
          </a:p>
        </p:txBody>
      </p:sp>
      <p:pic>
        <p:nvPicPr>
          <p:cNvPr id="9" name="Content Placeholder 8">
            <a:extLst>
              <a:ext uri="{FF2B5EF4-FFF2-40B4-BE49-F238E27FC236}">
                <a16:creationId xmlns:a16="http://schemas.microsoft.com/office/drawing/2014/main" id="{5EDA00EB-B66E-4883-981E-D4E4060F5D96}"/>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18211" y="2180912"/>
            <a:ext cx="6044456" cy="3120278"/>
          </a:xfrm>
          <a:prstGeom prst="rect">
            <a:avLst/>
          </a:prstGeom>
          <a:noFill/>
          <a:ln>
            <a:noFill/>
          </a:ln>
        </p:spPr>
      </p:pic>
    </p:spTree>
    <p:extLst>
      <p:ext uri="{BB962C8B-B14F-4D97-AF65-F5344CB8AC3E}">
        <p14:creationId xmlns:p14="http://schemas.microsoft.com/office/powerpoint/2010/main" val="30751309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90FC3-97D8-4001-B3BE-24C903E17161}"/>
              </a:ext>
            </a:extLst>
          </p:cNvPr>
          <p:cNvSpPr>
            <a:spLocks noGrp="1"/>
          </p:cNvSpPr>
          <p:nvPr>
            <p:ph type="title"/>
          </p:nvPr>
        </p:nvSpPr>
        <p:spPr/>
        <p:txBody>
          <a:bodyPr/>
          <a:lstStyle/>
          <a:p>
            <a:r>
              <a:rPr lang="en-US" dirty="0"/>
              <a:t>Scenario 2: AVs replacing transit trips in households that drive and use transit</a:t>
            </a:r>
          </a:p>
        </p:txBody>
      </p:sp>
      <p:sp>
        <p:nvSpPr>
          <p:cNvPr id="7" name="Rectangle 6">
            <a:extLst>
              <a:ext uri="{FF2B5EF4-FFF2-40B4-BE49-F238E27FC236}">
                <a16:creationId xmlns:a16="http://schemas.microsoft.com/office/drawing/2014/main" id="{A31C4F68-4C51-488F-BFEC-56554C3BC09A}"/>
              </a:ext>
            </a:extLst>
          </p:cNvPr>
          <p:cNvSpPr/>
          <p:nvPr/>
        </p:nvSpPr>
        <p:spPr>
          <a:xfrm>
            <a:off x="470647" y="1861455"/>
            <a:ext cx="3886200" cy="1246495"/>
          </a:xfrm>
          <a:prstGeom prst="rect">
            <a:avLst/>
          </a:prstGeom>
        </p:spPr>
        <p:txBody>
          <a:bodyPr wrap="square">
            <a:spAutoFit/>
          </a:bodyPr>
          <a:lstStyle/>
          <a:p>
            <a:pPr algn="ctr"/>
            <a:endParaRPr lang="en-US" sz="2500" b="1" dirty="0">
              <a:solidFill>
                <a:srgbClr val="000000"/>
              </a:solidFill>
              <a:latin typeface="Charis SIL"/>
            </a:endParaRPr>
          </a:p>
          <a:p>
            <a:pPr algn="ctr"/>
            <a:r>
              <a:rPr lang="en-US" sz="2500" b="1" dirty="0"/>
              <a:t>Doubling of GHG emissions</a:t>
            </a:r>
            <a:endParaRPr lang="en-US" sz="2500" b="1" dirty="0">
              <a:solidFill>
                <a:srgbClr val="000000"/>
              </a:solidFill>
              <a:latin typeface="Charis SIL"/>
            </a:endParaRPr>
          </a:p>
          <a:p>
            <a:pPr algn="ctr"/>
            <a:endParaRPr lang="en-US" sz="2500" b="1" dirty="0">
              <a:solidFill>
                <a:srgbClr val="000000"/>
              </a:solidFill>
              <a:latin typeface="Charis SIL"/>
            </a:endParaRPr>
          </a:p>
        </p:txBody>
      </p:sp>
      <p:sp>
        <p:nvSpPr>
          <p:cNvPr id="8" name="Rectangle 7">
            <a:extLst>
              <a:ext uri="{FF2B5EF4-FFF2-40B4-BE49-F238E27FC236}">
                <a16:creationId xmlns:a16="http://schemas.microsoft.com/office/drawing/2014/main" id="{E3D70662-932D-4892-8E71-105A153DB2FB}"/>
              </a:ext>
            </a:extLst>
          </p:cNvPr>
          <p:cNvSpPr/>
          <p:nvPr/>
        </p:nvSpPr>
        <p:spPr>
          <a:xfrm>
            <a:off x="551861" y="3118308"/>
            <a:ext cx="3934414" cy="477054"/>
          </a:xfrm>
          <a:prstGeom prst="rect">
            <a:avLst/>
          </a:prstGeom>
        </p:spPr>
        <p:txBody>
          <a:bodyPr wrap="square">
            <a:spAutoFit/>
          </a:bodyPr>
          <a:lstStyle/>
          <a:p>
            <a:endParaRPr lang="en-US" sz="2500" dirty="0"/>
          </a:p>
        </p:txBody>
      </p:sp>
      <p:pic>
        <p:nvPicPr>
          <p:cNvPr id="10" name="Picture 9">
            <a:extLst>
              <a:ext uri="{FF2B5EF4-FFF2-40B4-BE49-F238E27FC236}">
                <a16:creationId xmlns:a16="http://schemas.microsoft.com/office/drawing/2014/main" id="{DA3D363E-7995-4B20-B208-7B1FB9C2FF2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653803" y="2141537"/>
            <a:ext cx="6045518" cy="3304615"/>
          </a:xfrm>
          <a:prstGeom prst="rect">
            <a:avLst/>
          </a:prstGeom>
          <a:noFill/>
          <a:ln>
            <a:noFill/>
          </a:ln>
        </p:spPr>
      </p:pic>
    </p:spTree>
    <p:extLst>
      <p:ext uri="{BB962C8B-B14F-4D97-AF65-F5344CB8AC3E}">
        <p14:creationId xmlns:p14="http://schemas.microsoft.com/office/powerpoint/2010/main" val="36006347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4499E-7A10-485A-B21E-6AF30BF7ED6B}"/>
              </a:ext>
            </a:extLst>
          </p:cNvPr>
          <p:cNvSpPr>
            <a:spLocks noGrp="1"/>
          </p:cNvSpPr>
          <p:nvPr>
            <p:ph type="title"/>
          </p:nvPr>
        </p:nvSpPr>
        <p:spPr/>
        <p:txBody>
          <a:bodyPr/>
          <a:lstStyle/>
          <a:p>
            <a:r>
              <a:rPr lang="en-CA" dirty="0"/>
              <a:t>Car sharing is not there yet</a:t>
            </a:r>
          </a:p>
        </p:txBody>
      </p:sp>
      <p:sp>
        <p:nvSpPr>
          <p:cNvPr id="3" name="Content Placeholder 2">
            <a:extLst>
              <a:ext uri="{FF2B5EF4-FFF2-40B4-BE49-F238E27FC236}">
                <a16:creationId xmlns:a16="http://schemas.microsoft.com/office/drawing/2014/main" id="{EE68A2A7-93C5-48E3-80B2-35BB96D8EF87}"/>
              </a:ext>
            </a:extLst>
          </p:cNvPr>
          <p:cNvSpPr>
            <a:spLocks noGrp="1"/>
          </p:cNvSpPr>
          <p:nvPr>
            <p:ph idx="1"/>
          </p:nvPr>
        </p:nvSpPr>
        <p:spPr>
          <a:xfrm>
            <a:off x="470647" y="1825625"/>
            <a:ext cx="10486785" cy="3936440"/>
          </a:xfrm>
        </p:spPr>
        <p:txBody>
          <a:bodyPr>
            <a:normAutofit/>
          </a:bodyPr>
          <a:lstStyle/>
          <a:p>
            <a:r>
              <a:rPr lang="en-CA" sz="2800" dirty="0"/>
              <a:t>There is value in reducing car ownership</a:t>
            </a:r>
          </a:p>
          <a:p>
            <a:endParaRPr lang="en-CA" sz="2800" dirty="0"/>
          </a:p>
          <a:p>
            <a:r>
              <a:rPr lang="en-CA" sz="2800" dirty="0"/>
              <a:t>If we do not reduce car usage, we need much higher efficiencies and a more optimized system to achieve reductions in GHG emissions</a:t>
            </a:r>
          </a:p>
        </p:txBody>
      </p:sp>
    </p:spTree>
    <p:extLst>
      <p:ext uri="{BB962C8B-B14F-4D97-AF65-F5344CB8AC3E}">
        <p14:creationId xmlns:p14="http://schemas.microsoft.com/office/powerpoint/2010/main" val="5940147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20215-F340-406E-9BDF-5313A1185B5B}"/>
              </a:ext>
            </a:extLst>
          </p:cNvPr>
          <p:cNvSpPr>
            <a:spLocks noGrp="1"/>
          </p:cNvSpPr>
          <p:nvPr>
            <p:ph type="title"/>
          </p:nvPr>
        </p:nvSpPr>
        <p:spPr>
          <a:xfrm>
            <a:off x="4106998" y="4855121"/>
            <a:ext cx="3978001" cy="1657614"/>
          </a:xfrm>
        </p:spPr>
        <p:txBody>
          <a:bodyPr vert="horz" lIns="91440" tIns="45720" rIns="91440" bIns="45720" rtlCol="0" anchor="ctr">
            <a:noAutofit/>
          </a:bodyPr>
          <a:lstStyle/>
          <a:p>
            <a:pPr algn="ctr"/>
            <a:r>
              <a:rPr lang="en-US" sz="3600" b="1" kern="1200" dirty="0">
                <a:solidFill>
                  <a:schemeClr val="tx1"/>
                </a:solidFill>
                <a:latin typeface="+mj-lt"/>
                <a:ea typeface="+mj-ea"/>
                <a:cs typeface="+mj-cs"/>
              </a:rPr>
              <a:t>The solution to transport decarbonization is multi-faceted</a:t>
            </a:r>
          </a:p>
        </p:txBody>
      </p:sp>
    </p:spTree>
    <p:extLst>
      <p:ext uri="{BB962C8B-B14F-4D97-AF65-F5344CB8AC3E}">
        <p14:creationId xmlns:p14="http://schemas.microsoft.com/office/powerpoint/2010/main" val="1049570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20215-F340-406E-9BDF-5313A1185B5B}"/>
              </a:ext>
            </a:extLst>
          </p:cNvPr>
          <p:cNvSpPr>
            <a:spLocks noGrp="1"/>
          </p:cNvSpPr>
          <p:nvPr>
            <p:ph type="title"/>
          </p:nvPr>
        </p:nvSpPr>
        <p:spPr>
          <a:xfrm>
            <a:off x="4106998" y="4855121"/>
            <a:ext cx="3978001" cy="1657614"/>
          </a:xfrm>
        </p:spPr>
        <p:txBody>
          <a:bodyPr vert="horz" lIns="91440" tIns="45720" rIns="91440" bIns="45720" rtlCol="0" anchor="ctr">
            <a:noAutofit/>
          </a:bodyPr>
          <a:lstStyle/>
          <a:p>
            <a:pPr algn="ctr"/>
            <a:r>
              <a:rPr lang="en-US" sz="3600" b="1" kern="1200" dirty="0">
                <a:solidFill>
                  <a:schemeClr val="tx1"/>
                </a:solidFill>
                <a:latin typeface="+mj-lt"/>
                <a:ea typeface="+mj-ea"/>
                <a:cs typeface="+mj-cs"/>
              </a:rPr>
              <a:t>The solution to transport decarbonization is multi-faceted</a:t>
            </a:r>
          </a:p>
        </p:txBody>
      </p:sp>
      <p:pic>
        <p:nvPicPr>
          <p:cNvPr id="4102" name="Picture 6" descr="See the source image">
            <a:extLst>
              <a:ext uri="{FF2B5EF4-FFF2-40B4-BE49-F238E27FC236}">
                <a16:creationId xmlns:a16="http://schemas.microsoft.com/office/drawing/2014/main" id="{D939A089-E860-4907-964E-8B11F119AB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067" b="3"/>
          <a:stretch/>
        </p:blipFill>
        <p:spPr bwMode="auto">
          <a:xfrm>
            <a:off x="4236114" y="16628"/>
            <a:ext cx="3719752" cy="22670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70F65A9-9C64-423B-B49F-C246A05F771C}"/>
              </a:ext>
            </a:extLst>
          </p:cNvPr>
          <p:cNvSpPr txBox="1"/>
          <p:nvPr/>
        </p:nvSpPr>
        <p:spPr>
          <a:xfrm>
            <a:off x="4236113" y="2283660"/>
            <a:ext cx="2770861" cy="369332"/>
          </a:xfrm>
          <a:prstGeom prst="rect">
            <a:avLst/>
          </a:prstGeom>
          <a:noFill/>
        </p:spPr>
        <p:txBody>
          <a:bodyPr wrap="square" rtlCol="0">
            <a:spAutoFit/>
          </a:bodyPr>
          <a:lstStyle/>
          <a:p>
            <a:r>
              <a:rPr lang="en-US" dirty="0">
                <a:solidFill>
                  <a:srgbClr val="FF0000"/>
                </a:solidFill>
              </a:rPr>
              <a:t>Not just electrification</a:t>
            </a:r>
            <a:endParaRPr lang="en-CA" dirty="0">
              <a:solidFill>
                <a:srgbClr val="FF0000"/>
              </a:solidFill>
            </a:endParaRPr>
          </a:p>
        </p:txBody>
      </p:sp>
    </p:spTree>
    <p:extLst>
      <p:ext uri="{BB962C8B-B14F-4D97-AF65-F5344CB8AC3E}">
        <p14:creationId xmlns:p14="http://schemas.microsoft.com/office/powerpoint/2010/main" val="28467672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20215-F340-406E-9BDF-5313A1185B5B}"/>
              </a:ext>
            </a:extLst>
          </p:cNvPr>
          <p:cNvSpPr>
            <a:spLocks noGrp="1"/>
          </p:cNvSpPr>
          <p:nvPr>
            <p:ph type="title"/>
          </p:nvPr>
        </p:nvSpPr>
        <p:spPr>
          <a:xfrm>
            <a:off x="4106998" y="4855121"/>
            <a:ext cx="3978001" cy="1657614"/>
          </a:xfrm>
        </p:spPr>
        <p:txBody>
          <a:bodyPr vert="horz" lIns="91440" tIns="45720" rIns="91440" bIns="45720" rtlCol="0" anchor="ctr">
            <a:noAutofit/>
          </a:bodyPr>
          <a:lstStyle/>
          <a:p>
            <a:pPr algn="ctr"/>
            <a:r>
              <a:rPr lang="en-US" sz="3600" b="1" kern="1200" dirty="0">
                <a:solidFill>
                  <a:schemeClr val="tx1"/>
                </a:solidFill>
                <a:latin typeface="+mj-lt"/>
                <a:ea typeface="+mj-ea"/>
                <a:cs typeface="+mj-cs"/>
              </a:rPr>
              <a:t>The solution to transport decarbonization is multi-faceted</a:t>
            </a:r>
          </a:p>
        </p:txBody>
      </p:sp>
      <p:pic>
        <p:nvPicPr>
          <p:cNvPr id="4102" name="Picture 6" descr="See the source image">
            <a:extLst>
              <a:ext uri="{FF2B5EF4-FFF2-40B4-BE49-F238E27FC236}">
                <a16:creationId xmlns:a16="http://schemas.microsoft.com/office/drawing/2014/main" id="{D939A089-E860-4907-964E-8B11F119AB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067" b="3"/>
          <a:stretch/>
        </p:blipFill>
        <p:spPr bwMode="auto">
          <a:xfrm>
            <a:off x="4236114" y="16628"/>
            <a:ext cx="3719752" cy="226703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See the source image">
            <a:extLst>
              <a:ext uri="{FF2B5EF4-FFF2-40B4-BE49-F238E27FC236}">
                <a16:creationId xmlns:a16="http://schemas.microsoft.com/office/drawing/2014/main" id="{7CCDD229-E541-4858-977E-FDD82B9C3F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999" r="-3" b="3831"/>
          <a:stretch/>
        </p:blipFill>
        <p:spPr bwMode="auto">
          <a:xfrm>
            <a:off x="20" y="32848"/>
            <a:ext cx="3719729" cy="22086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6A0AE62-B485-4680-A7B3-06E7016A33AA}"/>
              </a:ext>
            </a:extLst>
          </p:cNvPr>
          <p:cNvSpPr txBox="1"/>
          <p:nvPr/>
        </p:nvSpPr>
        <p:spPr>
          <a:xfrm>
            <a:off x="85355" y="2241464"/>
            <a:ext cx="3222924" cy="369332"/>
          </a:xfrm>
          <a:prstGeom prst="rect">
            <a:avLst/>
          </a:prstGeom>
          <a:noFill/>
        </p:spPr>
        <p:txBody>
          <a:bodyPr wrap="square" rtlCol="0">
            <a:spAutoFit/>
          </a:bodyPr>
          <a:lstStyle/>
          <a:p>
            <a:r>
              <a:rPr lang="en-US" dirty="0">
                <a:solidFill>
                  <a:srgbClr val="FF0000"/>
                </a:solidFill>
              </a:rPr>
              <a:t>But affordable electrification!</a:t>
            </a:r>
            <a:endParaRPr lang="en-CA" dirty="0">
              <a:solidFill>
                <a:srgbClr val="FF0000"/>
              </a:solidFill>
            </a:endParaRPr>
          </a:p>
        </p:txBody>
      </p:sp>
    </p:spTree>
    <p:extLst>
      <p:ext uri="{BB962C8B-B14F-4D97-AF65-F5344CB8AC3E}">
        <p14:creationId xmlns:p14="http://schemas.microsoft.com/office/powerpoint/2010/main" val="10442285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20215-F340-406E-9BDF-5313A1185B5B}"/>
              </a:ext>
            </a:extLst>
          </p:cNvPr>
          <p:cNvSpPr>
            <a:spLocks noGrp="1"/>
          </p:cNvSpPr>
          <p:nvPr>
            <p:ph type="title"/>
          </p:nvPr>
        </p:nvSpPr>
        <p:spPr>
          <a:xfrm>
            <a:off x="4106998" y="4855121"/>
            <a:ext cx="3978001" cy="1657614"/>
          </a:xfrm>
        </p:spPr>
        <p:txBody>
          <a:bodyPr vert="horz" lIns="91440" tIns="45720" rIns="91440" bIns="45720" rtlCol="0" anchor="ctr">
            <a:noAutofit/>
          </a:bodyPr>
          <a:lstStyle/>
          <a:p>
            <a:pPr algn="ctr"/>
            <a:r>
              <a:rPr lang="en-US" sz="3600" b="1" kern="1200" dirty="0">
                <a:solidFill>
                  <a:schemeClr val="tx1"/>
                </a:solidFill>
                <a:latin typeface="+mj-lt"/>
                <a:ea typeface="+mj-ea"/>
                <a:cs typeface="+mj-cs"/>
              </a:rPr>
              <a:t>The solution to transport decarbonization is multi-faceted</a:t>
            </a:r>
          </a:p>
        </p:txBody>
      </p:sp>
      <p:pic>
        <p:nvPicPr>
          <p:cNvPr id="4102" name="Picture 6" descr="See the source image">
            <a:extLst>
              <a:ext uri="{FF2B5EF4-FFF2-40B4-BE49-F238E27FC236}">
                <a16:creationId xmlns:a16="http://schemas.microsoft.com/office/drawing/2014/main" id="{D939A089-E860-4907-964E-8B11F119AB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067" b="3"/>
          <a:stretch/>
        </p:blipFill>
        <p:spPr bwMode="auto">
          <a:xfrm>
            <a:off x="4236114" y="16628"/>
            <a:ext cx="3719752" cy="226703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See the source image">
            <a:extLst>
              <a:ext uri="{FF2B5EF4-FFF2-40B4-BE49-F238E27FC236}">
                <a16:creationId xmlns:a16="http://schemas.microsoft.com/office/drawing/2014/main" id="{7CCDD229-E541-4858-977E-FDD82B9C3F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999" r="-3" b="3831"/>
          <a:stretch/>
        </p:blipFill>
        <p:spPr bwMode="auto">
          <a:xfrm>
            <a:off x="20" y="32848"/>
            <a:ext cx="3719729" cy="220861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ee the source image">
            <a:extLst>
              <a:ext uri="{FF2B5EF4-FFF2-40B4-BE49-F238E27FC236}">
                <a16:creationId xmlns:a16="http://schemas.microsoft.com/office/drawing/2014/main" id="{8B8D03A2-8949-46F0-840D-2EF38E43A50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9" r="-4" b="-4"/>
          <a:stretch/>
        </p:blipFill>
        <p:spPr bwMode="auto">
          <a:xfrm>
            <a:off x="8472252" y="0"/>
            <a:ext cx="3719748" cy="22086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3E46086-6EEE-4A27-B73C-0AD1FA3D1234}"/>
              </a:ext>
            </a:extLst>
          </p:cNvPr>
          <p:cNvSpPr txBox="1"/>
          <p:nvPr/>
        </p:nvSpPr>
        <p:spPr>
          <a:xfrm>
            <a:off x="8376600" y="2241464"/>
            <a:ext cx="3222924" cy="646331"/>
          </a:xfrm>
          <a:prstGeom prst="rect">
            <a:avLst/>
          </a:prstGeom>
          <a:noFill/>
        </p:spPr>
        <p:txBody>
          <a:bodyPr wrap="square" rtlCol="0">
            <a:spAutoFit/>
          </a:bodyPr>
          <a:lstStyle/>
          <a:p>
            <a:r>
              <a:rPr lang="en-US" dirty="0">
                <a:solidFill>
                  <a:srgbClr val="FF0000"/>
                </a:solidFill>
              </a:rPr>
              <a:t>Freight decarbonization is just as important as passenger mobility</a:t>
            </a:r>
            <a:endParaRPr lang="en-CA" dirty="0">
              <a:solidFill>
                <a:srgbClr val="FF0000"/>
              </a:solidFill>
            </a:endParaRPr>
          </a:p>
        </p:txBody>
      </p:sp>
    </p:spTree>
    <p:extLst>
      <p:ext uri="{BB962C8B-B14F-4D97-AF65-F5344CB8AC3E}">
        <p14:creationId xmlns:p14="http://schemas.microsoft.com/office/powerpoint/2010/main" val="246421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3B907-3365-4246-A132-60C3418C280E}"/>
              </a:ext>
            </a:extLst>
          </p:cNvPr>
          <p:cNvSpPr>
            <a:spLocks noGrp="1"/>
          </p:cNvSpPr>
          <p:nvPr>
            <p:ph type="title"/>
          </p:nvPr>
        </p:nvSpPr>
        <p:spPr/>
        <p:txBody>
          <a:bodyPr/>
          <a:lstStyle/>
          <a:p>
            <a:r>
              <a:rPr lang="en-CA" dirty="0"/>
              <a:t>Toronto’s GHG emissions: Where we want to go</a:t>
            </a:r>
          </a:p>
        </p:txBody>
      </p:sp>
      <p:pic>
        <p:nvPicPr>
          <p:cNvPr id="3" name="Picture 2" descr="• Bar chart depicting Toronto’s year-over-year community-wide sector-based GHG emissions in key sectors from 1990 to 2020. Over this period, buildings sector emissions declined from 13.2 to 8.2 MT CO2e, transportation sector emissions declined from 7.3 to 4.6 MT CO2e, and waste sector emissions declined from 4.2 to 1.2 MT CO2e.">
            <a:extLst>
              <a:ext uri="{FF2B5EF4-FFF2-40B4-BE49-F238E27FC236}">
                <a16:creationId xmlns:a16="http://schemas.microsoft.com/office/drawing/2014/main" id="{D6103BD9-8810-0E24-8FD6-F4BEDEE5AC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862" y="2413198"/>
            <a:ext cx="6681048" cy="327527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0F5960A0-7872-5FCF-21B6-4E724E95F118}"/>
              </a:ext>
            </a:extLst>
          </p:cNvPr>
          <p:cNvCxnSpPr>
            <a:cxnSpLocks/>
          </p:cNvCxnSpPr>
          <p:nvPr/>
        </p:nvCxnSpPr>
        <p:spPr>
          <a:xfrm>
            <a:off x="7437616" y="2846883"/>
            <a:ext cx="0" cy="74950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0B68287D-A93F-8162-FEE6-9C92939F27D7}"/>
              </a:ext>
            </a:extLst>
          </p:cNvPr>
          <p:cNvSpPr txBox="1"/>
          <p:nvPr/>
        </p:nvSpPr>
        <p:spPr>
          <a:xfrm>
            <a:off x="7270629" y="2477551"/>
            <a:ext cx="2571217" cy="369332"/>
          </a:xfrm>
          <a:prstGeom prst="rect">
            <a:avLst/>
          </a:prstGeom>
          <a:noFill/>
        </p:spPr>
        <p:txBody>
          <a:bodyPr wrap="none" rtlCol="0">
            <a:spAutoFit/>
          </a:bodyPr>
          <a:lstStyle/>
          <a:p>
            <a:r>
              <a:rPr lang="en-CA" dirty="0"/>
              <a:t>43% reduction from 1990</a:t>
            </a:r>
          </a:p>
        </p:txBody>
      </p:sp>
      <p:sp>
        <p:nvSpPr>
          <p:cNvPr id="12" name="Right Brace 11">
            <a:extLst>
              <a:ext uri="{FF2B5EF4-FFF2-40B4-BE49-F238E27FC236}">
                <a16:creationId xmlns:a16="http://schemas.microsoft.com/office/drawing/2014/main" id="{CFE6AA1B-BA7C-A523-2A4D-F1B121830B0F}"/>
              </a:ext>
            </a:extLst>
          </p:cNvPr>
          <p:cNvSpPr/>
          <p:nvPr/>
        </p:nvSpPr>
        <p:spPr>
          <a:xfrm rot="5400000">
            <a:off x="7049120" y="4403363"/>
            <a:ext cx="307302" cy="1019333"/>
          </a:xfrm>
          <a:prstGeom prst="righ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CA"/>
          </a:p>
        </p:txBody>
      </p:sp>
      <p:sp>
        <p:nvSpPr>
          <p:cNvPr id="13" name="TextBox 12">
            <a:extLst>
              <a:ext uri="{FF2B5EF4-FFF2-40B4-BE49-F238E27FC236}">
                <a16:creationId xmlns:a16="http://schemas.microsoft.com/office/drawing/2014/main" id="{8E1EEE89-68C3-6925-8A33-23A83BF46FC3}"/>
              </a:ext>
            </a:extLst>
          </p:cNvPr>
          <p:cNvSpPr txBox="1"/>
          <p:nvPr/>
        </p:nvSpPr>
        <p:spPr>
          <a:xfrm>
            <a:off x="7887725" y="4528546"/>
            <a:ext cx="3399865" cy="646331"/>
          </a:xfrm>
          <a:prstGeom prst="rect">
            <a:avLst/>
          </a:prstGeom>
          <a:noFill/>
        </p:spPr>
        <p:txBody>
          <a:bodyPr wrap="square" rtlCol="0">
            <a:spAutoFit/>
          </a:bodyPr>
          <a:lstStyle/>
          <a:p>
            <a:r>
              <a:rPr lang="en-CA" dirty="0"/>
              <a:t>Largest drop in transport emissions ever recorded </a:t>
            </a:r>
          </a:p>
        </p:txBody>
      </p:sp>
    </p:spTree>
    <p:extLst>
      <p:ext uri="{BB962C8B-B14F-4D97-AF65-F5344CB8AC3E}">
        <p14:creationId xmlns:p14="http://schemas.microsoft.com/office/powerpoint/2010/main" val="34103623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20215-F340-406E-9BDF-5313A1185B5B}"/>
              </a:ext>
            </a:extLst>
          </p:cNvPr>
          <p:cNvSpPr>
            <a:spLocks noGrp="1"/>
          </p:cNvSpPr>
          <p:nvPr>
            <p:ph type="title"/>
          </p:nvPr>
        </p:nvSpPr>
        <p:spPr>
          <a:xfrm>
            <a:off x="4106998" y="4855121"/>
            <a:ext cx="3978001" cy="1657614"/>
          </a:xfrm>
        </p:spPr>
        <p:txBody>
          <a:bodyPr vert="horz" lIns="91440" tIns="45720" rIns="91440" bIns="45720" rtlCol="0" anchor="ctr">
            <a:noAutofit/>
          </a:bodyPr>
          <a:lstStyle/>
          <a:p>
            <a:pPr algn="ctr"/>
            <a:r>
              <a:rPr lang="en-US" sz="3600" b="1" kern="1200" dirty="0">
                <a:solidFill>
                  <a:schemeClr val="tx1"/>
                </a:solidFill>
                <a:latin typeface="+mj-lt"/>
                <a:ea typeface="+mj-ea"/>
                <a:cs typeface="+mj-cs"/>
              </a:rPr>
              <a:t>The solution to transport decarbonization is multi-faceted</a:t>
            </a:r>
          </a:p>
        </p:txBody>
      </p:sp>
      <p:pic>
        <p:nvPicPr>
          <p:cNvPr id="4102" name="Picture 6" descr="See the source image">
            <a:extLst>
              <a:ext uri="{FF2B5EF4-FFF2-40B4-BE49-F238E27FC236}">
                <a16:creationId xmlns:a16="http://schemas.microsoft.com/office/drawing/2014/main" id="{D939A089-E860-4907-964E-8B11F119AB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067" b="3"/>
          <a:stretch/>
        </p:blipFill>
        <p:spPr bwMode="auto">
          <a:xfrm>
            <a:off x="4236114" y="16628"/>
            <a:ext cx="3719752" cy="226703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See the source image">
            <a:extLst>
              <a:ext uri="{FF2B5EF4-FFF2-40B4-BE49-F238E27FC236}">
                <a16:creationId xmlns:a16="http://schemas.microsoft.com/office/drawing/2014/main" id="{7CCDD229-E541-4858-977E-FDD82B9C3F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999" r="-3" b="3831"/>
          <a:stretch/>
        </p:blipFill>
        <p:spPr bwMode="auto">
          <a:xfrm>
            <a:off x="20" y="32848"/>
            <a:ext cx="3719729" cy="220861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ee the source image">
            <a:extLst>
              <a:ext uri="{FF2B5EF4-FFF2-40B4-BE49-F238E27FC236}">
                <a16:creationId xmlns:a16="http://schemas.microsoft.com/office/drawing/2014/main" id="{8B8D03A2-8949-46F0-840D-2EF38E43A50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9" r="-4" b="-4"/>
          <a:stretch/>
        </p:blipFill>
        <p:spPr bwMode="auto">
          <a:xfrm>
            <a:off x="8472252" y="0"/>
            <a:ext cx="3719748" cy="2208617"/>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10 Best Multi-modal transit hubs around the world">
            <a:extLst>
              <a:ext uri="{FF2B5EF4-FFF2-40B4-BE49-F238E27FC236}">
                <a16:creationId xmlns:a16="http://schemas.microsoft.com/office/drawing/2014/main" id="{FF634AC9-D10F-46E3-9713-ED71C659564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6102" r="4" b="20808"/>
          <a:stretch/>
        </p:blipFill>
        <p:spPr bwMode="auto">
          <a:xfrm>
            <a:off x="8472248" y="4616536"/>
            <a:ext cx="3719752" cy="22506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0324661-AA4A-4FEA-9F5E-55BE958B786B}"/>
              </a:ext>
            </a:extLst>
          </p:cNvPr>
          <p:cNvSpPr txBox="1"/>
          <p:nvPr/>
        </p:nvSpPr>
        <p:spPr>
          <a:xfrm>
            <a:off x="8386874" y="4247204"/>
            <a:ext cx="3222924" cy="369332"/>
          </a:xfrm>
          <a:prstGeom prst="rect">
            <a:avLst/>
          </a:prstGeom>
          <a:noFill/>
        </p:spPr>
        <p:txBody>
          <a:bodyPr wrap="square" rtlCol="0">
            <a:spAutoFit/>
          </a:bodyPr>
          <a:lstStyle/>
          <a:p>
            <a:r>
              <a:rPr lang="en-US" dirty="0">
                <a:solidFill>
                  <a:srgbClr val="FF0000"/>
                </a:solidFill>
              </a:rPr>
              <a:t>Multi-modal hubs/ TOD</a:t>
            </a:r>
            <a:endParaRPr lang="en-CA" dirty="0">
              <a:solidFill>
                <a:srgbClr val="FF0000"/>
              </a:solidFill>
            </a:endParaRPr>
          </a:p>
        </p:txBody>
      </p:sp>
    </p:spTree>
    <p:extLst>
      <p:ext uri="{BB962C8B-B14F-4D97-AF65-F5344CB8AC3E}">
        <p14:creationId xmlns:p14="http://schemas.microsoft.com/office/powerpoint/2010/main" val="16205450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 descr="See the source image">
            <a:extLst>
              <a:ext uri="{FF2B5EF4-FFF2-40B4-BE49-F238E27FC236}">
                <a16:creationId xmlns:a16="http://schemas.microsoft.com/office/drawing/2014/main" id="{977C50A4-C112-412A-A029-71902342EB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9120" y="2283658"/>
            <a:ext cx="3992860" cy="22559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3E20215-F340-406E-9BDF-5313A1185B5B}"/>
              </a:ext>
            </a:extLst>
          </p:cNvPr>
          <p:cNvSpPr>
            <a:spLocks noGrp="1"/>
          </p:cNvSpPr>
          <p:nvPr>
            <p:ph type="title"/>
          </p:nvPr>
        </p:nvSpPr>
        <p:spPr>
          <a:xfrm>
            <a:off x="4106998" y="4855121"/>
            <a:ext cx="3978001" cy="1657614"/>
          </a:xfrm>
        </p:spPr>
        <p:txBody>
          <a:bodyPr vert="horz" lIns="91440" tIns="45720" rIns="91440" bIns="45720" rtlCol="0" anchor="ctr">
            <a:noAutofit/>
          </a:bodyPr>
          <a:lstStyle/>
          <a:p>
            <a:pPr algn="ctr"/>
            <a:r>
              <a:rPr lang="en-US" sz="3600" b="1" kern="1200" dirty="0">
                <a:solidFill>
                  <a:schemeClr val="tx1"/>
                </a:solidFill>
                <a:latin typeface="+mj-lt"/>
                <a:ea typeface="+mj-ea"/>
                <a:cs typeface="+mj-cs"/>
              </a:rPr>
              <a:t>The solution to transport decarbonization is multi-faceted</a:t>
            </a:r>
          </a:p>
        </p:txBody>
      </p:sp>
      <p:pic>
        <p:nvPicPr>
          <p:cNvPr id="4102" name="Picture 6" descr="See the source image">
            <a:extLst>
              <a:ext uri="{FF2B5EF4-FFF2-40B4-BE49-F238E27FC236}">
                <a16:creationId xmlns:a16="http://schemas.microsoft.com/office/drawing/2014/main" id="{D939A089-E860-4907-964E-8B11F119AB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067" b="3"/>
          <a:stretch/>
        </p:blipFill>
        <p:spPr bwMode="auto">
          <a:xfrm>
            <a:off x="4236114" y="16628"/>
            <a:ext cx="3719752" cy="226703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See the source image">
            <a:extLst>
              <a:ext uri="{FF2B5EF4-FFF2-40B4-BE49-F238E27FC236}">
                <a16:creationId xmlns:a16="http://schemas.microsoft.com/office/drawing/2014/main" id="{7CCDD229-E541-4858-977E-FDD82B9C3F2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6999" r="-3" b="3831"/>
          <a:stretch/>
        </p:blipFill>
        <p:spPr bwMode="auto">
          <a:xfrm>
            <a:off x="20" y="32848"/>
            <a:ext cx="3719729" cy="220861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ee the source image">
            <a:extLst>
              <a:ext uri="{FF2B5EF4-FFF2-40B4-BE49-F238E27FC236}">
                <a16:creationId xmlns:a16="http://schemas.microsoft.com/office/drawing/2014/main" id="{8B8D03A2-8949-46F0-840D-2EF38E43A50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09" r="-4" b="-4"/>
          <a:stretch/>
        </p:blipFill>
        <p:spPr bwMode="auto">
          <a:xfrm>
            <a:off x="8472252" y="0"/>
            <a:ext cx="3719748" cy="2208617"/>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10 Best Multi-modal transit hubs around the world">
            <a:extLst>
              <a:ext uri="{FF2B5EF4-FFF2-40B4-BE49-F238E27FC236}">
                <a16:creationId xmlns:a16="http://schemas.microsoft.com/office/drawing/2014/main" id="{FF634AC9-D10F-46E3-9713-ED71C659564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6102" r="4" b="20808"/>
          <a:stretch/>
        </p:blipFill>
        <p:spPr bwMode="auto">
          <a:xfrm>
            <a:off x="8472248" y="4616536"/>
            <a:ext cx="3719752" cy="225060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A46CF75-0E98-4C75-B954-A5A902AEC8E4}"/>
              </a:ext>
            </a:extLst>
          </p:cNvPr>
          <p:cNvSpPr txBox="1"/>
          <p:nvPr/>
        </p:nvSpPr>
        <p:spPr>
          <a:xfrm>
            <a:off x="8969056" y="3692400"/>
            <a:ext cx="2188679" cy="369332"/>
          </a:xfrm>
          <a:prstGeom prst="rect">
            <a:avLst/>
          </a:prstGeom>
          <a:noFill/>
        </p:spPr>
        <p:txBody>
          <a:bodyPr wrap="square" rtlCol="0">
            <a:spAutoFit/>
          </a:bodyPr>
          <a:lstStyle/>
          <a:p>
            <a:pPr algn="ctr"/>
            <a:r>
              <a:rPr lang="en-US" b="1" dirty="0">
                <a:solidFill>
                  <a:srgbClr val="FF0000"/>
                </a:solidFill>
              </a:rPr>
              <a:t>Reclaim road space</a:t>
            </a:r>
            <a:endParaRPr lang="en-CA" b="1" dirty="0">
              <a:solidFill>
                <a:srgbClr val="FF0000"/>
              </a:solidFill>
            </a:endParaRPr>
          </a:p>
        </p:txBody>
      </p:sp>
    </p:spTree>
    <p:extLst>
      <p:ext uri="{BB962C8B-B14F-4D97-AF65-F5344CB8AC3E}">
        <p14:creationId xmlns:p14="http://schemas.microsoft.com/office/powerpoint/2010/main" val="42346162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 descr="See the source image">
            <a:extLst>
              <a:ext uri="{FF2B5EF4-FFF2-40B4-BE49-F238E27FC236}">
                <a16:creationId xmlns:a16="http://schemas.microsoft.com/office/drawing/2014/main" id="{977C50A4-C112-412A-A029-71902342EB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9120" y="2283658"/>
            <a:ext cx="3992860" cy="22559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3E20215-F340-406E-9BDF-5313A1185B5B}"/>
              </a:ext>
            </a:extLst>
          </p:cNvPr>
          <p:cNvSpPr>
            <a:spLocks noGrp="1"/>
          </p:cNvSpPr>
          <p:nvPr>
            <p:ph type="title"/>
          </p:nvPr>
        </p:nvSpPr>
        <p:spPr>
          <a:xfrm>
            <a:off x="4106998" y="4855121"/>
            <a:ext cx="3978001" cy="1657614"/>
          </a:xfrm>
        </p:spPr>
        <p:txBody>
          <a:bodyPr vert="horz" lIns="91440" tIns="45720" rIns="91440" bIns="45720" rtlCol="0" anchor="ctr">
            <a:noAutofit/>
          </a:bodyPr>
          <a:lstStyle/>
          <a:p>
            <a:pPr algn="ctr"/>
            <a:r>
              <a:rPr lang="en-US" sz="3600" b="1" kern="1200" dirty="0">
                <a:solidFill>
                  <a:schemeClr val="tx1"/>
                </a:solidFill>
                <a:latin typeface="+mj-lt"/>
                <a:ea typeface="+mj-ea"/>
                <a:cs typeface="+mj-cs"/>
              </a:rPr>
              <a:t>The solution to transport decarbonization is multi-faceted</a:t>
            </a:r>
          </a:p>
        </p:txBody>
      </p:sp>
      <p:pic>
        <p:nvPicPr>
          <p:cNvPr id="4102" name="Picture 6" descr="See the source image">
            <a:extLst>
              <a:ext uri="{FF2B5EF4-FFF2-40B4-BE49-F238E27FC236}">
                <a16:creationId xmlns:a16="http://schemas.microsoft.com/office/drawing/2014/main" id="{D939A089-E860-4907-964E-8B11F119AB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067" b="3"/>
          <a:stretch/>
        </p:blipFill>
        <p:spPr bwMode="auto">
          <a:xfrm>
            <a:off x="4236114" y="16628"/>
            <a:ext cx="3719752" cy="226703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See the source image">
            <a:extLst>
              <a:ext uri="{FF2B5EF4-FFF2-40B4-BE49-F238E27FC236}">
                <a16:creationId xmlns:a16="http://schemas.microsoft.com/office/drawing/2014/main" id="{7CCDD229-E541-4858-977E-FDD82B9C3F2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6999" r="-3" b="3831"/>
          <a:stretch/>
        </p:blipFill>
        <p:spPr bwMode="auto">
          <a:xfrm>
            <a:off x="20" y="32848"/>
            <a:ext cx="3719729" cy="220861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ee the source image">
            <a:extLst>
              <a:ext uri="{FF2B5EF4-FFF2-40B4-BE49-F238E27FC236}">
                <a16:creationId xmlns:a16="http://schemas.microsoft.com/office/drawing/2014/main" id="{8B8D03A2-8949-46F0-840D-2EF38E43A50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09" r="-4" b="-4"/>
          <a:stretch/>
        </p:blipFill>
        <p:spPr bwMode="auto">
          <a:xfrm>
            <a:off x="8472252" y="0"/>
            <a:ext cx="3719748" cy="2208617"/>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10 Best Multi-modal transit hubs around the world">
            <a:extLst>
              <a:ext uri="{FF2B5EF4-FFF2-40B4-BE49-F238E27FC236}">
                <a16:creationId xmlns:a16="http://schemas.microsoft.com/office/drawing/2014/main" id="{FF634AC9-D10F-46E3-9713-ED71C659564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6102" r="4" b="20808"/>
          <a:stretch/>
        </p:blipFill>
        <p:spPr bwMode="auto">
          <a:xfrm>
            <a:off x="8472248" y="4616536"/>
            <a:ext cx="3719752" cy="225060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See the source image">
            <a:extLst>
              <a:ext uri="{FF2B5EF4-FFF2-40B4-BE49-F238E27FC236}">
                <a16:creationId xmlns:a16="http://schemas.microsoft.com/office/drawing/2014/main" id="{6E4A009E-C1E0-43E4-BFC5-AFA5E2E896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45731" y="2283659"/>
            <a:ext cx="4946250" cy="2267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6592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 descr="See the source image">
            <a:extLst>
              <a:ext uri="{FF2B5EF4-FFF2-40B4-BE49-F238E27FC236}">
                <a16:creationId xmlns:a16="http://schemas.microsoft.com/office/drawing/2014/main" id="{977C50A4-C112-412A-A029-71902342EB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9120" y="2283658"/>
            <a:ext cx="3992860" cy="22559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3E20215-F340-406E-9BDF-5313A1185B5B}"/>
              </a:ext>
            </a:extLst>
          </p:cNvPr>
          <p:cNvSpPr>
            <a:spLocks noGrp="1"/>
          </p:cNvSpPr>
          <p:nvPr>
            <p:ph type="title"/>
          </p:nvPr>
        </p:nvSpPr>
        <p:spPr>
          <a:xfrm>
            <a:off x="4106998" y="4855121"/>
            <a:ext cx="3978001" cy="1657614"/>
          </a:xfrm>
        </p:spPr>
        <p:txBody>
          <a:bodyPr vert="horz" lIns="91440" tIns="45720" rIns="91440" bIns="45720" rtlCol="0" anchor="ctr">
            <a:noAutofit/>
          </a:bodyPr>
          <a:lstStyle/>
          <a:p>
            <a:pPr algn="ctr"/>
            <a:r>
              <a:rPr lang="en-US" sz="3600" b="1" kern="1200" dirty="0">
                <a:solidFill>
                  <a:schemeClr val="tx1"/>
                </a:solidFill>
                <a:latin typeface="+mj-lt"/>
                <a:ea typeface="+mj-ea"/>
                <a:cs typeface="+mj-cs"/>
              </a:rPr>
              <a:t>The solution to transport decarbonization is multi-faceted</a:t>
            </a:r>
          </a:p>
        </p:txBody>
      </p:sp>
      <p:pic>
        <p:nvPicPr>
          <p:cNvPr id="4102" name="Picture 6" descr="See the source image">
            <a:extLst>
              <a:ext uri="{FF2B5EF4-FFF2-40B4-BE49-F238E27FC236}">
                <a16:creationId xmlns:a16="http://schemas.microsoft.com/office/drawing/2014/main" id="{D939A089-E860-4907-964E-8B11F119AB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067" b="3"/>
          <a:stretch/>
        </p:blipFill>
        <p:spPr bwMode="auto">
          <a:xfrm>
            <a:off x="4236114" y="16628"/>
            <a:ext cx="3719752" cy="226703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See the source image">
            <a:extLst>
              <a:ext uri="{FF2B5EF4-FFF2-40B4-BE49-F238E27FC236}">
                <a16:creationId xmlns:a16="http://schemas.microsoft.com/office/drawing/2014/main" id="{7CCDD229-E541-4858-977E-FDD82B9C3F2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6999" r="-3" b="3831"/>
          <a:stretch/>
        </p:blipFill>
        <p:spPr bwMode="auto">
          <a:xfrm>
            <a:off x="20" y="32848"/>
            <a:ext cx="3719729" cy="220861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ee the source image">
            <a:extLst>
              <a:ext uri="{FF2B5EF4-FFF2-40B4-BE49-F238E27FC236}">
                <a16:creationId xmlns:a16="http://schemas.microsoft.com/office/drawing/2014/main" id="{8B8D03A2-8949-46F0-840D-2EF38E43A50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09" r="-4" b="-4"/>
          <a:stretch/>
        </p:blipFill>
        <p:spPr bwMode="auto">
          <a:xfrm>
            <a:off x="8472252" y="0"/>
            <a:ext cx="3719748" cy="220861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ee the source image">
            <a:extLst>
              <a:ext uri="{FF2B5EF4-FFF2-40B4-BE49-F238E27FC236}">
                <a16:creationId xmlns:a16="http://schemas.microsoft.com/office/drawing/2014/main" id="{E2E56F8A-F294-4BA0-84FE-5ABDAF0FB19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9726" r="-4" b="-4"/>
          <a:stretch/>
        </p:blipFill>
        <p:spPr bwMode="auto">
          <a:xfrm>
            <a:off x="1" y="4616536"/>
            <a:ext cx="3719748" cy="2241464"/>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10 Best Multi-modal transit hubs around the world">
            <a:extLst>
              <a:ext uri="{FF2B5EF4-FFF2-40B4-BE49-F238E27FC236}">
                <a16:creationId xmlns:a16="http://schemas.microsoft.com/office/drawing/2014/main" id="{FF634AC9-D10F-46E3-9713-ED71C659564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6102" r="4" b="20808"/>
          <a:stretch/>
        </p:blipFill>
        <p:spPr bwMode="auto">
          <a:xfrm>
            <a:off x="8472248" y="4616536"/>
            <a:ext cx="3719752" cy="225060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See the source image">
            <a:extLst>
              <a:ext uri="{FF2B5EF4-FFF2-40B4-BE49-F238E27FC236}">
                <a16:creationId xmlns:a16="http://schemas.microsoft.com/office/drawing/2014/main" id="{6E4A009E-C1E0-43E4-BFC5-AFA5E2E896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45731" y="2283659"/>
            <a:ext cx="4946250" cy="22670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DE60DAA-3067-484D-A21D-CB9E3B8B3B88}"/>
              </a:ext>
            </a:extLst>
          </p:cNvPr>
          <p:cNvSpPr txBox="1"/>
          <p:nvPr/>
        </p:nvSpPr>
        <p:spPr>
          <a:xfrm>
            <a:off x="-1058" y="4247204"/>
            <a:ext cx="4799089" cy="369332"/>
          </a:xfrm>
          <a:prstGeom prst="rect">
            <a:avLst/>
          </a:prstGeom>
          <a:noFill/>
        </p:spPr>
        <p:txBody>
          <a:bodyPr wrap="square" rtlCol="0">
            <a:spAutoFit/>
          </a:bodyPr>
          <a:lstStyle/>
          <a:p>
            <a:r>
              <a:rPr lang="en-US" dirty="0">
                <a:solidFill>
                  <a:srgbClr val="FF0000"/>
                </a:solidFill>
              </a:rPr>
              <a:t>Solutions should be relevant to different contexts </a:t>
            </a:r>
            <a:endParaRPr lang="en-CA" dirty="0">
              <a:solidFill>
                <a:srgbClr val="FF0000"/>
              </a:solidFill>
            </a:endParaRPr>
          </a:p>
        </p:txBody>
      </p:sp>
    </p:spTree>
    <p:extLst>
      <p:ext uri="{BB962C8B-B14F-4D97-AF65-F5344CB8AC3E}">
        <p14:creationId xmlns:p14="http://schemas.microsoft.com/office/powerpoint/2010/main" val="7411255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 descr="See the source image">
            <a:extLst>
              <a:ext uri="{FF2B5EF4-FFF2-40B4-BE49-F238E27FC236}">
                <a16:creationId xmlns:a16="http://schemas.microsoft.com/office/drawing/2014/main" id="{977C50A4-C112-412A-A029-71902342EB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9120" y="2283658"/>
            <a:ext cx="3992860" cy="22559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3E20215-F340-406E-9BDF-5313A1185B5B}"/>
              </a:ext>
            </a:extLst>
          </p:cNvPr>
          <p:cNvSpPr>
            <a:spLocks noGrp="1"/>
          </p:cNvSpPr>
          <p:nvPr>
            <p:ph type="title"/>
          </p:nvPr>
        </p:nvSpPr>
        <p:spPr>
          <a:xfrm>
            <a:off x="4106998" y="4855121"/>
            <a:ext cx="3978001" cy="1657614"/>
          </a:xfrm>
        </p:spPr>
        <p:txBody>
          <a:bodyPr vert="horz" lIns="91440" tIns="45720" rIns="91440" bIns="45720" rtlCol="0" anchor="ctr">
            <a:noAutofit/>
          </a:bodyPr>
          <a:lstStyle/>
          <a:p>
            <a:pPr algn="ctr"/>
            <a:r>
              <a:rPr lang="en-US" sz="3600" b="1" kern="1200" dirty="0">
                <a:solidFill>
                  <a:schemeClr val="tx1"/>
                </a:solidFill>
                <a:latin typeface="+mj-lt"/>
                <a:ea typeface="+mj-ea"/>
                <a:cs typeface="+mj-cs"/>
              </a:rPr>
              <a:t>The solution to transport decarbonization is multi-faceted</a:t>
            </a:r>
          </a:p>
        </p:txBody>
      </p:sp>
      <p:pic>
        <p:nvPicPr>
          <p:cNvPr id="4" name="Picture 14" descr="See the source image">
            <a:extLst>
              <a:ext uri="{FF2B5EF4-FFF2-40B4-BE49-F238E27FC236}">
                <a16:creationId xmlns:a16="http://schemas.microsoft.com/office/drawing/2014/main" id="{28462552-C766-4181-B680-5CEC4DBFE8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26" t="-2222" r="5504" b="2222"/>
          <a:stretch/>
        </p:blipFill>
        <p:spPr bwMode="auto">
          <a:xfrm>
            <a:off x="0" y="2296304"/>
            <a:ext cx="5326380" cy="222504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ee the source image">
            <a:extLst>
              <a:ext uri="{FF2B5EF4-FFF2-40B4-BE49-F238E27FC236}">
                <a16:creationId xmlns:a16="http://schemas.microsoft.com/office/drawing/2014/main" id="{D939A089-E860-4907-964E-8B11F119AB8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067" b="3"/>
          <a:stretch/>
        </p:blipFill>
        <p:spPr bwMode="auto">
          <a:xfrm>
            <a:off x="4236114" y="16628"/>
            <a:ext cx="3719752" cy="226703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See the source image">
            <a:extLst>
              <a:ext uri="{FF2B5EF4-FFF2-40B4-BE49-F238E27FC236}">
                <a16:creationId xmlns:a16="http://schemas.microsoft.com/office/drawing/2014/main" id="{7CCDD229-E541-4858-977E-FDD82B9C3F2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6999" r="-3" b="3831"/>
          <a:stretch/>
        </p:blipFill>
        <p:spPr bwMode="auto">
          <a:xfrm>
            <a:off x="20" y="32848"/>
            <a:ext cx="3719729" cy="220861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ee the source image">
            <a:extLst>
              <a:ext uri="{FF2B5EF4-FFF2-40B4-BE49-F238E27FC236}">
                <a16:creationId xmlns:a16="http://schemas.microsoft.com/office/drawing/2014/main" id="{8B8D03A2-8949-46F0-840D-2EF38E43A50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09" r="-4" b="-4"/>
          <a:stretch/>
        </p:blipFill>
        <p:spPr bwMode="auto">
          <a:xfrm>
            <a:off x="8472252" y="0"/>
            <a:ext cx="3719748" cy="220861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ee the source image">
            <a:extLst>
              <a:ext uri="{FF2B5EF4-FFF2-40B4-BE49-F238E27FC236}">
                <a16:creationId xmlns:a16="http://schemas.microsoft.com/office/drawing/2014/main" id="{E2E56F8A-F294-4BA0-84FE-5ABDAF0FB19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9726" r="-4" b="-4"/>
          <a:stretch/>
        </p:blipFill>
        <p:spPr bwMode="auto">
          <a:xfrm>
            <a:off x="1" y="4616536"/>
            <a:ext cx="3719748" cy="2241464"/>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10 Best Multi-modal transit hubs around the world">
            <a:extLst>
              <a:ext uri="{FF2B5EF4-FFF2-40B4-BE49-F238E27FC236}">
                <a16:creationId xmlns:a16="http://schemas.microsoft.com/office/drawing/2014/main" id="{FF634AC9-D10F-46E3-9713-ED71C659564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6102" r="4" b="20808"/>
          <a:stretch/>
        </p:blipFill>
        <p:spPr bwMode="auto">
          <a:xfrm>
            <a:off x="8472248" y="4616536"/>
            <a:ext cx="3719752" cy="225060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See the source image">
            <a:extLst>
              <a:ext uri="{FF2B5EF4-FFF2-40B4-BE49-F238E27FC236}">
                <a16:creationId xmlns:a16="http://schemas.microsoft.com/office/drawing/2014/main" id="{6E4A009E-C1E0-43E4-BFC5-AFA5E2E8968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45731" y="2283659"/>
            <a:ext cx="4946250" cy="2267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5724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 descr="See the source image">
            <a:extLst>
              <a:ext uri="{FF2B5EF4-FFF2-40B4-BE49-F238E27FC236}">
                <a16:creationId xmlns:a16="http://schemas.microsoft.com/office/drawing/2014/main" id="{977C50A4-C112-412A-A029-71902342EB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9120" y="2283658"/>
            <a:ext cx="3992860" cy="22559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4" descr="See the source image">
            <a:extLst>
              <a:ext uri="{FF2B5EF4-FFF2-40B4-BE49-F238E27FC236}">
                <a16:creationId xmlns:a16="http://schemas.microsoft.com/office/drawing/2014/main" id="{28462552-C766-4181-B680-5CEC4DBFE8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26" t="-2222" r="5504" b="2222"/>
          <a:stretch/>
        </p:blipFill>
        <p:spPr bwMode="auto">
          <a:xfrm>
            <a:off x="0" y="2296304"/>
            <a:ext cx="5326380" cy="222504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ee the source image">
            <a:extLst>
              <a:ext uri="{FF2B5EF4-FFF2-40B4-BE49-F238E27FC236}">
                <a16:creationId xmlns:a16="http://schemas.microsoft.com/office/drawing/2014/main" id="{D939A089-E860-4907-964E-8B11F119AB8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067" b="3"/>
          <a:stretch/>
        </p:blipFill>
        <p:spPr bwMode="auto">
          <a:xfrm>
            <a:off x="4236114" y="16628"/>
            <a:ext cx="3719752" cy="226703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See the source image">
            <a:extLst>
              <a:ext uri="{FF2B5EF4-FFF2-40B4-BE49-F238E27FC236}">
                <a16:creationId xmlns:a16="http://schemas.microsoft.com/office/drawing/2014/main" id="{7CCDD229-E541-4858-977E-FDD82B9C3F2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6999" r="-3" b="3831"/>
          <a:stretch/>
        </p:blipFill>
        <p:spPr bwMode="auto">
          <a:xfrm>
            <a:off x="20" y="32848"/>
            <a:ext cx="3719729" cy="220861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ee the source image">
            <a:extLst>
              <a:ext uri="{FF2B5EF4-FFF2-40B4-BE49-F238E27FC236}">
                <a16:creationId xmlns:a16="http://schemas.microsoft.com/office/drawing/2014/main" id="{8B8D03A2-8949-46F0-840D-2EF38E43A50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09" r="-4" b="-4"/>
          <a:stretch/>
        </p:blipFill>
        <p:spPr bwMode="auto">
          <a:xfrm>
            <a:off x="8472252" y="0"/>
            <a:ext cx="3719748" cy="220861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ee the source image">
            <a:extLst>
              <a:ext uri="{FF2B5EF4-FFF2-40B4-BE49-F238E27FC236}">
                <a16:creationId xmlns:a16="http://schemas.microsoft.com/office/drawing/2014/main" id="{E2E56F8A-F294-4BA0-84FE-5ABDAF0FB19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9726" r="-4" b="-4"/>
          <a:stretch/>
        </p:blipFill>
        <p:spPr bwMode="auto">
          <a:xfrm>
            <a:off x="1" y="4616536"/>
            <a:ext cx="3719748" cy="2241464"/>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10 Best Multi-modal transit hubs around the world">
            <a:extLst>
              <a:ext uri="{FF2B5EF4-FFF2-40B4-BE49-F238E27FC236}">
                <a16:creationId xmlns:a16="http://schemas.microsoft.com/office/drawing/2014/main" id="{FF634AC9-D10F-46E3-9713-ED71C659564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6102" r="4" b="20808"/>
          <a:stretch/>
        </p:blipFill>
        <p:spPr bwMode="auto">
          <a:xfrm>
            <a:off x="8472248" y="4616536"/>
            <a:ext cx="3719752" cy="225060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See the source image">
            <a:extLst>
              <a:ext uri="{FF2B5EF4-FFF2-40B4-BE49-F238E27FC236}">
                <a16:creationId xmlns:a16="http://schemas.microsoft.com/office/drawing/2014/main" id="{6E4A009E-C1E0-43E4-BFC5-AFA5E2E8968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45731" y="2283659"/>
            <a:ext cx="4946250" cy="2267031"/>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A50EEAEC-34A0-48BB-A1E9-C8F99CAD3CE1}"/>
              </a:ext>
            </a:extLst>
          </p:cNvPr>
          <p:cNvSpPr txBox="1">
            <a:spLocks/>
          </p:cNvSpPr>
          <p:nvPr/>
        </p:nvSpPr>
        <p:spPr>
          <a:xfrm>
            <a:off x="4106998" y="4855121"/>
            <a:ext cx="3978001" cy="16576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The solution to transport decarbonization is </a:t>
            </a:r>
            <a:r>
              <a:rPr lang="en-US" sz="3600" b="1" dirty="0">
                <a:solidFill>
                  <a:srgbClr val="FF0000"/>
                </a:solidFill>
              </a:rPr>
              <a:t>highly complex</a:t>
            </a:r>
          </a:p>
        </p:txBody>
      </p:sp>
    </p:spTree>
    <p:extLst>
      <p:ext uri="{BB962C8B-B14F-4D97-AF65-F5344CB8AC3E}">
        <p14:creationId xmlns:p14="http://schemas.microsoft.com/office/powerpoint/2010/main" val="3409622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71F53-E867-B5AB-316A-1286C70F8418}"/>
              </a:ext>
            </a:extLst>
          </p:cNvPr>
          <p:cNvSpPr>
            <a:spLocks noGrp="1"/>
          </p:cNvSpPr>
          <p:nvPr>
            <p:ph type="title"/>
          </p:nvPr>
        </p:nvSpPr>
        <p:spPr/>
        <p:txBody>
          <a:bodyPr/>
          <a:lstStyle/>
          <a:p>
            <a:r>
              <a:rPr lang="en-CA" dirty="0"/>
              <a:t>Think slow, act fast… and the perils of action bias</a:t>
            </a:r>
          </a:p>
        </p:txBody>
      </p:sp>
      <p:pic>
        <p:nvPicPr>
          <p:cNvPr id="2050" name="Picture 2" descr="Book cover for How Big Things Get Done">
            <a:extLst>
              <a:ext uri="{FF2B5EF4-FFF2-40B4-BE49-F238E27FC236}">
                <a16:creationId xmlns:a16="http://schemas.microsoft.com/office/drawing/2014/main" id="{F8970D23-E67D-280E-63C4-ED32C3BBA7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5665" y="1665158"/>
            <a:ext cx="3187127" cy="4910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0773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DCD3B-1314-42D8-B216-32FAE9DEE4F4}"/>
              </a:ext>
            </a:extLst>
          </p:cNvPr>
          <p:cNvSpPr>
            <a:spLocks noGrp="1"/>
          </p:cNvSpPr>
          <p:nvPr>
            <p:ph type="title"/>
          </p:nvPr>
        </p:nvSpPr>
        <p:spPr>
          <a:xfrm>
            <a:off x="334859" y="645013"/>
            <a:ext cx="3759667" cy="739861"/>
          </a:xfrm>
        </p:spPr>
        <p:txBody>
          <a:bodyPr>
            <a:normAutofit fontScale="90000"/>
          </a:bodyPr>
          <a:lstStyle/>
          <a:p>
            <a:pPr algn="ctr"/>
            <a:r>
              <a:rPr lang="en-CA" b="1" dirty="0"/>
              <a:t>Thank you</a:t>
            </a:r>
          </a:p>
        </p:txBody>
      </p:sp>
      <p:pic>
        <p:nvPicPr>
          <p:cNvPr id="1026" name="Picture 2" descr="Image result for cfi canada foundation innovation">
            <a:extLst>
              <a:ext uri="{FF2B5EF4-FFF2-40B4-BE49-F238E27FC236}">
                <a16:creationId xmlns:a16="http://schemas.microsoft.com/office/drawing/2014/main" id="{6A5D4F6E-1639-4FE0-BED7-BE5899A9FE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2672" y="1135344"/>
            <a:ext cx="2814377" cy="10455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IHR">
            <a:extLst>
              <a:ext uri="{FF2B5EF4-FFF2-40B4-BE49-F238E27FC236}">
                <a16:creationId xmlns:a16="http://schemas.microsoft.com/office/drawing/2014/main" id="{D00459F5-9577-45DF-8E04-FC7B7C7884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570" y="2237524"/>
            <a:ext cx="1427369" cy="104441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NSERC">
            <a:extLst>
              <a:ext uri="{FF2B5EF4-FFF2-40B4-BE49-F238E27FC236}">
                <a16:creationId xmlns:a16="http://schemas.microsoft.com/office/drawing/2014/main" id="{D3A0382B-42C7-4DD8-9A1E-E263C52C92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4672" y="2402636"/>
            <a:ext cx="1820165" cy="8958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health canada">
            <a:extLst>
              <a:ext uri="{FF2B5EF4-FFF2-40B4-BE49-F238E27FC236}">
                <a16:creationId xmlns:a16="http://schemas.microsoft.com/office/drawing/2014/main" id="{9A5CCE19-36A1-4825-B044-E6AA39DEB0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570" y="3638880"/>
            <a:ext cx="1982123" cy="47003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city of toronto logo">
            <a:extLst>
              <a:ext uri="{FF2B5EF4-FFF2-40B4-BE49-F238E27FC236}">
                <a16:creationId xmlns:a16="http://schemas.microsoft.com/office/drawing/2014/main" id="{596714B6-E6CC-441B-A7FE-1609D34501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2821" y="1014944"/>
            <a:ext cx="2535089" cy="120491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environmental defense">
            <a:extLst>
              <a:ext uri="{FF2B5EF4-FFF2-40B4-BE49-F238E27FC236}">
                <a16:creationId xmlns:a16="http://schemas.microsoft.com/office/drawing/2014/main" id="{7FFD36B7-53F5-4435-804E-5759073D53A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42638" y="3392102"/>
            <a:ext cx="2231284" cy="8605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493422DE-A223-448C-ACA3-68D6B04E5D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70587" y="2402636"/>
            <a:ext cx="1819275" cy="54292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he Atmospheric Fund logo">
            <a:extLst>
              <a:ext uri="{FF2B5EF4-FFF2-40B4-BE49-F238E27FC236}">
                <a16:creationId xmlns:a16="http://schemas.microsoft.com/office/drawing/2014/main" id="{2DFB03D1-0976-4C84-862A-F9027A86535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23506" y="3671097"/>
            <a:ext cx="1203217" cy="58155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ollution Probe">
            <a:extLst>
              <a:ext uri="{FF2B5EF4-FFF2-40B4-BE49-F238E27FC236}">
                <a16:creationId xmlns:a16="http://schemas.microsoft.com/office/drawing/2014/main" id="{643F4988-DCDD-41A0-AF2D-7EAA4EA86E9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70507" y="2501410"/>
            <a:ext cx="3342314" cy="51805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canada research chairs logo">
            <a:extLst>
              <a:ext uri="{FF2B5EF4-FFF2-40B4-BE49-F238E27FC236}">
                <a16:creationId xmlns:a16="http://schemas.microsoft.com/office/drawing/2014/main" id="{D1229E13-54B5-4E14-980B-0C66F6A9B46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70587" y="3452446"/>
            <a:ext cx="1690542" cy="739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487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3B907-3365-4246-A132-60C3418C280E}"/>
              </a:ext>
            </a:extLst>
          </p:cNvPr>
          <p:cNvSpPr>
            <a:spLocks noGrp="1"/>
          </p:cNvSpPr>
          <p:nvPr>
            <p:ph type="title"/>
          </p:nvPr>
        </p:nvSpPr>
        <p:spPr/>
        <p:txBody>
          <a:bodyPr/>
          <a:lstStyle/>
          <a:p>
            <a:r>
              <a:rPr lang="en-CA" dirty="0"/>
              <a:t>Toronto’s GHG emissions: Where we want to go</a:t>
            </a:r>
          </a:p>
        </p:txBody>
      </p:sp>
      <p:sp>
        <p:nvSpPr>
          <p:cNvPr id="4" name="Right Brace 3">
            <a:extLst>
              <a:ext uri="{FF2B5EF4-FFF2-40B4-BE49-F238E27FC236}">
                <a16:creationId xmlns:a16="http://schemas.microsoft.com/office/drawing/2014/main" id="{D28CF8BC-69C0-2411-E6D8-5358B7373478}"/>
              </a:ext>
            </a:extLst>
          </p:cNvPr>
          <p:cNvSpPr/>
          <p:nvPr/>
        </p:nvSpPr>
        <p:spPr>
          <a:xfrm>
            <a:off x="7570033" y="4542023"/>
            <a:ext cx="667062" cy="434715"/>
          </a:xfrm>
          <a:prstGeom prst="rightBrace">
            <a:avLst>
              <a:gd name="adj1" fmla="val 0"/>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5" name="TextBox 4">
            <a:extLst>
              <a:ext uri="{FF2B5EF4-FFF2-40B4-BE49-F238E27FC236}">
                <a16:creationId xmlns:a16="http://schemas.microsoft.com/office/drawing/2014/main" id="{3923F916-1D05-D84D-9BC3-2821B635F07C}"/>
              </a:ext>
            </a:extLst>
          </p:cNvPr>
          <p:cNvSpPr txBox="1"/>
          <p:nvPr/>
        </p:nvSpPr>
        <p:spPr>
          <a:xfrm>
            <a:off x="8289562" y="4436214"/>
            <a:ext cx="2690734" cy="646331"/>
          </a:xfrm>
          <a:prstGeom prst="rect">
            <a:avLst/>
          </a:prstGeom>
          <a:noFill/>
        </p:spPr>
        <p:txBody>
          <a:bodyPr wrap="square" rtlCol="0">
            <a:spAutoFit/>
          </a:bodyPr>
          <a:lstStyle/>
          <a:p>
            <a:r>
              <a:rPr lang="en-CA" dirty="0"/>
              <a:t>Needs to drop to 2.5Mt to meet 2030 goal </a:t>
            </a:r>
          </a:p>
        </p:txBody>
      </p:sp>
      <p:pic>
        <p:nvPicPr>
          <p:cNvPr id="6" name="Picture 5" descr="• Bar chart depicting Toronto’s year-over-year community-wide sector-based GHG emissions in key sectors from 1990 to 2020. Over this period, buildings sector emissions declined from 13.2 to 8.2 MT CO2e, transportation sector emissions declined from 7.3 to 4.6 MT CO2e, and waste sector emissions declined from 4.2 to 1.2 MT CO2e.">
            <a:extLst>
              <a:ext uri="{FF2B5EF4-FFF2-40B4-BE49-F238E27FC236}">
                <a16:creationId xmlns:a16="http://schemas.microsoft.com/office/drawing/2014/main" id="{4F99278D-1C13-62F9-48ED-435772B4DF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862" y="2413198"/>
            <a:ext cx="6681048" cy="3275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926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CDA39-0787-4EF3-88FD-B2576FD53EF3}"/>
              </a:ext>
            </a:extLst>
          </p:cNvPr>
          <p:cNvSpPr>
            <a:spLocks noGrp="1"/>
          </p:cNvSpPr>
          <p:nvPr>
            <p:ph type="title"/>
          </p:nvPr>
        </p:nvSpPr>
        <p:spPr/>
        <p:txBody>
          <a:bodyPr/>
          <a:lstStyle/>
          <a:p>
            <a:r>
              <a:rPr lang="en-CA" dirty="0"/>
              <a:t>What we know that worked</a:t>
            </a:r>
          </a:p>
        </p:txBody>
      </p:sp>
      <p:pic>
        <p:nvPicPr>
          <p:cNvPr id="4" name="Picture 3">
            <a:extLst>
              <a:ext uri="{FF2B5EF4-FFF2-40B4-BE49-F238E27FC236}">
                <a16:creationId xmlns:a16="http://schemas.microsoft.com/office/drawing/2014/main" id="{D2E99A81-8DCD-472E-A15C-9708225DE9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529"/>
          <a:stretch/>
        </p:blipFill>
        <p:spPr bwMode="auto">
          <a:xfrm>
            <a:off x="3482404" y="1691453"/>
            <a:ext cx="7716741" cy="3845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2B9620B8-39BF-45A6-8732-EE157FE66DD5}"/>
              </a:ext>
            </a:extLst>
          </p:cNvPr>
          <p:cNvSpPr txBox="1"/>
          <p:nvPr/>
        </p:nvSpPr>
        <p:spPr>
          <a:xfrm>
            <a:off x="4238000" y="5404568"/>
            <a:ext cx="7292147" cy="738664"/>
          </a:xfrm>
          <a:prstGeom prst="rect">
            <a:avLst/>
          </a:prstGeom>
          <a:noFill/>
        </p:spPr>
        <p:txBody>
          <a:bodyPr wrap="square">
            <a:spAutoFit/>
          </a:bodyPr>
          <a:lstStyle/>
          <a:p>
            <a:pPr marL="0" indent="0">
              <a:buNone/>
            </a:pPr>
            <a:r>
              <a:rPr lang="en-US" sz="1400" i="1" dirty="0"/>
              <a:t>Figure 7: relative trends in U.S. annual highway vehicle CO, NOx, VOC, and PM</a:t>
            </a:r>
            <a:r>
              <a:rPr lang="en-US" sz="1400" i="1" baseline="-25000" dirty="0"/>
              <a:t>10</a:t>
            </a:r>
            <a:r>
              <a:rPr lang="en-US" sz="1400" i="1" dirty="0"/>
              <a:t> emissions, based on EPA data. From </a:t>
            </a:r>
            <a:r>
              <a:rPr lang="en-US" sz="1400" i="1" dirty="0">
                <a:solidFill>
                  <a:schemeClr val="tx1"/>
                </a:solidFill>
              </a:rPr>
              <a:t>Frey, 2018. </a:t>
            </a:r>
            <a:r>
              <a:rPr lang="en-US" sz="1400" i="1" dirty="0"/>
              <a:t>Trends in on-road transportation energy and emissions, Journal of the Air &amp; Waste Management Association, 68:6, 514-563</a:t>
            </a:r>
          </a:p>
        </p:txBody>
      </p:sp>
      <p:sp>
        <p:nvSpPr>
          <p:cNvPr id="8" name="TextBox 7">
            <a:extLst>
              <a:ext uri="{FF2B5EF4-FFF2-40B4-BE49-F238E27FC236}">
                <a16:creationId xmlns:a16="http://schemas.microsoft.com/office/drawing/2014/main" id="{22DACE2D-6CE4-44EE-B3A5-11B1E7BF3EDC}"/>
              </a:ext>
            </a:extLst>
          </p:cNvPr>
          <p:cNvSpPr txBox="1"/>
          <p:nvPr/>
        </p:nvSpPr>
        <p:spPr>
          <a:xfrm>
            <a:off x="274704" y="2105154"/>
            <a:ext cx="3369065" cy="2800767"/>
          </a:xfrm>
          <a:prstGeom prst="rect">
            <a:avLst/>
          </a:prstGeom>
          <a:noFill/>
        </p:spPr>
        <p:txBody>
          <a:bodyPr wrap="square">
            <a:spAutoFit/>
          </a:bodyPr>
          <a:lstStyle/>
          <a:p>
            <a:r>
              <a:rPr lang="en-CA" sz="2200" dirty="0">
                <a:solidFill>
                  <a:schemeClr val="accent1">
                    <a:lumMod val="50000"/>
                  </a:schemeClr>
                </a:solidFill>
              </a:rPr>
              <a:t>Vehicle emission standards enabled the development and continuous improvements of new control technology, which </a:t>
            </a:r>
          </a:p>
          <a:p>
            <a:r>
              <a:rPr lang="en-CA" sz="2200" dirty="0">
                <a:solidFill>
                  <a:schemeClr val="accent1">
                    <a:lumMod val="50000"/>
                  </a:schemeClr>
                </a:solidFill>
              </a:rPr>
              <a:t>reduced exhaust emissions substantially since the 1990’s</a:t>
            </a:r>
          </a:p>
        </p:txBody>
      </p:sp>
    </p:spTree>
    <p:extLst>
      <p:ext uri="{BB962C8B-B14F-4D97-AF65-F5344CB8AC3E}">
        <p14:creationId xmlns:p14="http://schemas.microsoft.com/office/powerpoint/2010/main" val="312100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17F04-8C39-4C9E-9132-64163D255DBA}"/>
              </a:ext>
            </a:extLst>
          </p:cNvPr>
          <p:cNvSpPr>
            <a:spLocks noGrp="1"/>
          </p:cNvSpPr>
          <p:nvPr>
            <p:ph type="title"/>
          </p:nvPr>
        </p:nvSpPr>
        <p:spPr>
          <a:xfrm>
            <a:off x="247810" y="126597"/>
            <a:ext cx="11295529" cy="1325563"/>
          </a:xfrm>
        </p:spPr>
        <p:txBody>
          <a:bodyPr>
            <a:normAutofit/>
          </a:bodyPr>
          <a:lstStyle/>
          <a:p>
            <a:r>
              <a:rPr lang="en-CA" dirty="0"/>
              <a:t>Highlights from the 2022 USEPA Automotive Trends Report</a:t>
            </a:r>
          </a:p>
        </p:txBody>
      </p:sp>
      <p:pic>
        <p:nvPicPr>
          <p:cNvPr id="12" name="Picture 11">
            <a:extLst>
              <a:ext uri="{FF2B5EF4-FFF2-40B4-BE49-F238E27FC236}">
                <a16:creationId xmlns:a16="http://schemas.microsoft.com/office/drawing/2014/main" id="{FD86F6BF-EF47-9D7A-5845-476054D62B2E}"/>
              </a:ext>
            </a:extLst>
          </p:cNvPr>
          <p:cNvPicPr>
            <a:picLocks noChangeAspect="1"/>
          </p:cNvPicPr>
          <p:nvPr/>
        </p:nvPicPr>
        <p:blipFill>
          <a:blip r:embed="rId2"/>
          <a:stretch>
            <a:fillRect/>
          </a:stretch>
        </p:blipFill>
        <p:spPr>
          <a:xfrm>
            <a:off x="2241502" y="1801773"/>
            <a:ext cx="6982250" cy="3864507"/>
          </a:xfrm>
          <a:prstGeom prst="rect">
            <a:avLst/>
          </a:prstGeom>
        </p:spPr>
      </p:pic>
      <p:sp>
        <p:nvSpPr>
          <p:cNvPr id="14" name="TextBox 13">
            <a:extLst>
              <a:ext uri="{FF2B5EF4-FFF2-40B4-BE49-F238E27FC236}">
                <a16:creationId xmlns:a16="http://schemas.microsoft.com/office/drawing/2014/main" id="{95C7E65D-5CB0-9EAD-50E9-124AF3D599C3}"/>
              </a:ext>
            </a:extLst>
          </p:cNvPr>
          <p:cNvSpPr txBox="1"/>
          <p:nvPr/>
        </p:nvSpPr>
        <p:spPr>
          <a:xfrm>
            <a:off x="4182011" y="5831227"/>
            <a:ext cx="3427126" cy="369332"/>
          </a:xfrm>
          <a:prstGeom prst="rect">
            <a:avLst/>
          </a:prstGeom>
          <a:noFill/>
        </p:spPr>
        <p:txBody>
          <a:bodyPr wrap="square">
            <a:spAutoFit/>
          </a:bodyPr>
          <a:lstStyle/>
          <a:p>
            <a:r>
              <a:rPr lang="en-CA" dirty="0"/>
              <a:t>EPA-420-R-22-029 December 2022</a:t>
            </a:r>
          </a:p>
        </p:txBody>
      </p:sp>
    </p:spTree>
    <p:extLst>
      <p:ext uri="{BB962C8B-B14F-4D97-AF65-F5344CB8AC3E}">
        <p14:creationId xmlns:p14="http://schemas.microsoft.com/office/powerpoint/2010/main" val="59469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17F04-8C39-4C9E-9132-64163D255DBA}"/>
              </a:ext>
            </a:extLst>
          </p:cNvPr>
          <p:cNvSpPr>
            <a:spLocks noGrp="1"/>
          </p:cNvSpPr>
          <p:nvPr>
            <p:ph type="title"/>
          </p:nvPr>
        </p:nvSpPr>
        <p:spPr>
          <a:xfrm>
            <a:off x="247810" y="126597"/>
            <a:ext cx="11295529" cy="1325563"/>
          </a:xfrm>
        </p:spPr>
        <p:txBody>
          <a:bodyPr>
            <a:normAutofit/>
          </a:bodyPr>
          <a:lstStyle/>
          <a:p>
            <a:r>
              <a:rPr lang="en-CA" dirty="0"/>
              <a:t>Highlights from the 2022 USEPA Automotive Trends Report</a:t>
            </a:r>
          </a:p>
        </p:txBody>
      </p:sp>
      <p:pic>
        <p:nvPicPr>
          <p:cNvPr id="8" name="Picture 7">
            <a:extLst>
              <a:ext uri="{FF2B5EF4-FFF2-40B4-BE49-F238E27FC236}">
                <a16:creationId xmlns:a16="http://schemas.microsoft.com/office/drawing/2014/main" id="{773AA468-89DD-1EBF-E0CB-5E1CC938AD39}"/>
              </a:ext>
            </a:extLst>
          </p:cNvPr>
          <p:cNvPicPr>
            <a:picLocks noChangeAspect="1"/>
          </p:cNvPicPr>
          <p:nvPr/>
        </p:nvPicPr>
        <p:blipFill>
          <a:blip r:embed="rId2"/>
          <a:stretch>
            <a:fillRect/>
          </a:stretch>
        </p:blipFill>
        <p:spPr>
          <a:xfrm>
            <a:off x="1761207" y="1700861"/>
            <a:ext cx="7735368" cy="4383375"/>
          </a:xfrm>
          <a:prstGeom prst="rect">
            <a:avLst/>
          </a:prstGeom>
        </p:spPr>
      </p:pic>
      <p:sp>
        <p:nvSpPr>
          <p:cNvPr id="9" name="TextBox 8">
            <a:extLst>
              <a:ext uri="{FF2B5EF4-FFF2-40B4-BE49-F238E27FC236}">
                <a16:creationId xmlns:a16="http://schemas.microsoft.com/office/drawing/2014/main" id="{E4257EED-90C6-18F7-C22D-F620AE0D4920}"/>
              </a:ext>
            </a:extLst>
          </p:cNvPr>
          <p:cNvSpPr txBox="1"/>
          <p:nvPr/>
        </p:nvSpPr>
        <p:spPr>
          <a:xfrm>
            <a:off x="3915328" y="6148271"/>
            <a:ext cx="3427126" cy="369332"/>
          </a:xfrm>
          <a:prstGeom prst="rect">
            <a:avLst/>
          </a:prstGeom>
          <a:noFill/>
        </p:spPr>
        <p:txBody>
          <a:bodyPr wrap="square">
            <a:spAutoFit/>
          </a:bodyPr>
          <a:lstStyle/>
          <a:p>
            <a:r>
              <a:rPr lang="en-CA" dirty="0"/>
              <a:t>EPA-420-R-22-029 December 2022</a:t>
            </a:r>
          </a:p>
        </p:txBody>
      </p:sp>
    </p:spTree>
    <p:extLst>
      <p:ext uri="{BB962C8B-B14F-4D97-AF65-F5344CB8AC3E}">
        <p14:creationId xmlns:p14="http://schemas.microsoft.com/office/powerpoint/2010/main" val="29361802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10774</TotalTime>
  <Words>1098</Words>
  <Application>Microsoft Office PowerPoint</Application>
  <PresentationFormat>Widescreen</PresentationFormat>
  <Paragraphs>153</Paragraphs>
  <Slides>57</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57</vt:i4>
      </vt:variant>
    </vt:vector>
  </HeadingPairs>
  <TitlesOfParts>
    <vt:vector size="64" baseType="lpstr">
      <vt:lpstr>Arial</vt:lpstr>
      <vt:lpstr>Calibri</vt:lpstr>
      <vt:lpstr>Calibri Light</vt:lpstr>
      <vt:lpstr>Charis SIL</vt:lpstr>
      <vt:lpstr>Georgia</vt:lpstr>
      <vt:lpstr>Montserrat</vt:lpstr>
      <vt:lpstr>Office Theme</vt:lpstr>
      <vt:lpstr>PowerPoint Presentation</vt:lpstr>
      <vt:lpstr>Let’s acknowledge our current position</vt:lpstr>
      <vt:lpstr>Toronto’s GHG emissions: where we are now</vt:lpstr>
      <vt:lpstr>Toronto’s GHG emissions: Where we want to go</vt:lpstr>
      <vt:lpstr>Toronto’s GHG emissions: Where we want to go</vt:lpstr>
      <vt:lpstr>Toronto’s GHG emissions: Where we want to go</vt:lpstr>
      <vt:lpstr>What we know that worked</vt:lpstr>
      <vt:lpstr>Highlights from the 2022 USEPA Automotive Trends Report</vt:lpstr>
      <vt:lpstr>Highlights from the 2022 USEPA Automotive Trends Report</vt:lpstr>
      <vt:lpstr>Highlights from the 2022 USEPA Automotive Trends Report</vt:lpstr>
      <vt:lpstr>- Electrification  - Mode shift and VKT reduction  - Land-use and densification</vt:lpstr>
      <vt:lpstr>- Electrification  - Mode shift and VKT reduction  - Land-use and densification</vt:lpstr>
      <vt:lpstr>What is your vision for the future of transportation? </vt:lpstr>
      <vt:lpstr>The future of transportation needs to achieve much more than reducing GHG emissions</vt:lpstr>
      <vt:lpstr>Benefits of light-duty electric vehicles in a local context</vt:lpstr>
      <vt:lpstr>PowerPoint Presentation</vt:lpstr>
      <vt:lpstr>Annual benefits of electric vehicles in the GTHA</vt:lpstr>
      <vt:lpstr>Toronto is the 7th most congested city globally</vt:lpstr>
      <vt:lpstr>Evolution of total traffic in Toronto</vt:lpstr>
      <vt:lpstr>Technology alone is not sufficient!</vt:lpstr>
      <vt:lpstr>Travel behaviour, residential location, and equity in GHG generation from transportation</vt:lpstr>
      <vt:lpstr>Personal GHG emissions from transportation</vt:lpstr>
      <vt:lpstr>Daily transport GHG emitted (Kg/person)</vt:lpstr>
      <vt:lpstr>Distribution of GHG emissions from transportation across individuals in the GTHA (Gini = 55.48%)</vt:lpstr>
      <vt:lpstr>Income, car ownership, trip frequency are associated with higher personal emissions</vt:lpstr>
      <vt:lpstr>Land-use matters!</vt:lpstr>
      <vt:lpstr>Training deep learning models by labelling aerial images of neighborhoods with the mean per capita GHG emissions: Can we predict transportation emissions using images of urban environments?</vt:lpstr>
      <vt:lpstr>Trips by mode and GHG and mode in the region</vt:lpstr>
      <vt:lpstr>PowerPoint Presentation</vt:lpstr>
      <vt:lpstr>Transit bus electrification has positive co-benefits for local air quality</vt:lpstr>
      <vt:lpstr>Instead of densifying and improving transit, we are:</vt:lpstr>
      <vt:lpstr>Still…  Passenger transport decarbonization may not even be our biggest challenge:   The rising threat of urban truck movements</vt:lpstr>
      <vt:lpstr>Diesel trucks contribute the majority of air pollutant emissions</vt:lpstr>
      <vt:lpstr>Truck VKT and emissions on the rise (2016-2020)</vt:lpstr>
      <vt:lpstr>PowerPoint Presentation</vt:lpstr>
      <vt:lpstr>PowerPoint Presentation</vt:lpstr>
      <vt:lpstr>Reduction in NO2 exposures as a result of bus, car, and truck policies for 1st and 5th quintile of selected SES variables</vt:lpstr>
      <vt:lpstr>Off-peak delivery is not a viable solution</vt:lpstr>
      <vt:lpstr>Diurnal Pattern of Air Pollutant Concentrations (daytime)</vt:lpstr>
      <vt:lpstr>Diurnal Pattern of Air Pollutant Concentrations (night)</vt:lpstr>
      <vt:lpstr>Automation and connectivity</vt:lpstr>
      <vt:lpstr>Impact of Automated Vehicles on car ownership and empty kilometers when vehicles are shared within household members</vt:lpstr>
      <vt:lpstr>Scenario 1: AVs reducing car ownership in drive-only households</vt:lpstr>
      <vt:lpstr>Scenario 2: AVs replacing transit trips in households that drive and use transit</vt:lpstr>
      <vt:lpstr>Car sharing is not there yet</vt:lpstr>
      <vt:lpstr>The solution to transport decarbonization is multi-faceted</vt:lpstr>
      <vt:lpstr>The solution to transport decarbonization is multi-faceted</vt:lpstr>
      <vt:lpstr>The solution to transport decarbonization is multi-faceted</vt:lpstr>
      <vt:lpstr>The solution to transport decarbonization is multi-faceted</vt:lpstr>
      <vt:lpstr>The solution to transport decarbonization is multi-faceted</vt:lpstr>
      <vt:lpstr>The solution to transport decarbonization is multi-faceted</vt:lpstr>
      <vt:lpstr>The solution to transport decarbonization is multi-faceted</vt:lpstr>
      <vt:lpstr>The solution to transport decarbonization is multi-faceted</vt:lpstr>
      <vt:lpstr>The solution to transport decarbonization is multi-faceted</vt:lpstr>
      <vt:lpstr>PowerPoint Presentation</vt:lpstr>
      <vt:lpstr>Think slow, act fast… and the perils of action bias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Marianne Hatzopoulou</dc:creator>
  <cp:lastModifiedBy>Marianne Hatzopoulou</cp:lastModifiedBy>
  <cp:revision>72</cp:revision>
  <dcterms:created xsi:type="dcterms:W3CDTF">2020-12-01T01:17:28Z</dcterms:created>
  <dcterms:modified xsi:type="dcterms:W3CDTF">2023-03-30T15:04:31Z</dcterms:modified>
</cp:coreProperties>
</file>