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781" r:id="rId3"/>
    <p:sldId id="277" r:id="rId4"/>
    <p:sldId id="763" r:id="rId5"/>
    <p:sldId id="768" r:id="rId6"/>
    <p:sldId id="775" r:id="rId7"/>
    <p:sldId id="276" r:id="rId8"/>
    <p:sldId id="770" r:id="rId9"/>
    <p:sldId id="766" r:id="rId10"/>
    <p:sldId id="278" r:id="rId11"/>
    <p:sldId id="258" r:id="rId12"/>
    <p:sldId id="761" r:id="rId13"/>
    <p:sldId id="259" r:id="rId14"/>
    <p:sldId id="268" r:id="rId15"/>
    <p:sldId id="757" r:id="rId16"/>
    <p:sldId id="774" r:id="rId17"/>
    <p:sldId id="779" r:id="rId18"/>
    <p:sldId id="780" r:id="rId19"/>
    <p:sldId id="772" r:id="rId20"/>
    <p:sldId id="271" r:id="rId21"/>
    <p:sldId id="764" r:id="rId22"/>
  </p:sldIdLst>
  <p:sldSz cx="24382413" cy="13716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72D837-8A56-4D36-8FC8-6BE8C7041E32}" v="305" dt="2021-03-03T16:06:34.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69447" autoAdjust="0"/>
  </p:normalViewPr>
  <p:slideViewPr>
    <p:cSldViewPr snapToGrid="0">
      <p:cViewPr varScale="1">
        <p:scale>
          <a:sx n="57" d="100"/>
          <a:sy n="57" d="100"/>
        </p:scale>
        <p:origin x="2106"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Aunan" userId="21473453-f06b-4723-b836-01fc8b43d9d7" providerId="ADAL" clId="{BA0A12E5-FA90-42D1-A233-9CB086B9B7F0}"/>
    <pc:docChg chg="custSel modSld">
      <pc:chgData name="Kristin Aunan" userId="21473453-f06b-4723-b836-01fc8b43d9d7" providerId="ADAL" clId="{BA0A12E5-FA90-42D1-A233-9CB086B9B7F0}" dt="2021-01-19T15:32:10.429" v="30" actId="20577"/>
      <pc:docMkLst>
        <pc:docMk/>
      </pc:docMkLst>
      <pc:sldChg chg="modNotesTx">
        <pc:chgData name="Kristin Aunan" userId="21473453-f06b-4723-b836-01fc8b43d9d7" providerId="ADAL" clId="{BA0A12E5-FA90-42D1-A233-9CB086B9B7F0}" dt="2021-01-19T15:32:10.429" v="30" actId="20577"/>
        <pc:sldMkLst>
          <pc:docMk/>
          <pc:sldMk cId="1310831976" sldId="256"/>
        </pc:sldMkLst>
      </pc:sldChg>
    </pc:docChg>
  </pc:docChgLst>
  <pc:docChgLst>
    <pc:chgData name="Kristin Aunan" userId="21473453-f06b-4723-b836-01fc8b43d9d7" providerId="ADAL" clId="{6B72D837-8A56-4D36-8FC8-6BE8C7041E32}"/>
    <pc:docChg chg="undo redo custSel addSld delSld modSld sldOrd modNotesMaster">
      <pc:chgData name="Kristin Aunan" userId="21473453-f06b-4723-b836-01fc8b43d9d7" providerId="ADAL" clId="{6B72D837-8A56-4D36-8FC8-6BE8C7041E32}" dt="2021-03-03T16:11:49.799" v="7690" actId="6549"/>
      <pc:docMkLst>
        <pc:docMk/>
      </pc:docMkLst>
      <pc:sldChg chg="modSp mod modNotesTx">
        <pc:chgData name="Kristin Aunan" userId="21473453-f06b-4723-b836-01fc8b43d9d7" providerId="ADAL" clId="{6B72D837-8A56-4D36-8FC8-6BE8C7041E32}" dt="2021-03-03T16:09:31.233" v="7601" actId="20577"/>
        <pc:sldMkLst>
          <pc:docMk/>
          <pc:sldMk cId="1310831976" sldId="256"/>
        </pc:sldMkLst>
        <pc:spChg chg="mod">
          <ac:chgData name="Kristin Aunan" userId="21473453-f06b-4723-b836-01fc8b43d9d7" providerId="ADAL" clId="{6B72D837-8A56-4D36-8FC8-6BE8C7041E32}" dt="2021-03-03T16:09:31.233" v="7601" actId="20577"/>
          <ac:spMkLst>
            <pc:docMk/>
            <pc:sldMk cId="1310831976" sldId="256"/>
            <ac:spMk id="2" creationId="{00000000-0000-0000-0000-000000000000}"/>
          </ac:spMkLst>
        </pc:spChg>
        <pc:spChg chg="mod">
          <ac:chgData name="Kristin Aunan" userId="21473453-f06b-4723-b836-01fc8b43d9d7" providerId="ADAL" clId="{6B72D837-8A56-4D36-8FC8-6BE8C7041E32}" dt="2021-02-24T15:12:08.171" v="682" actId="20577"/>
          <ac:spMkLst>
            <pc:docMk/>
            <pc:sldMk cId="1310831976" sldId="256"/>
            <ac:spMk id="3" creationId="{00000000-0000-0000-0000-000000000000}"/>
          </ac:spMkLst>
        </pc:spChg>
      </pc:sldChg>
      <pc:sldChg chg="add del">
        <pc:chgData name="Kristin Aunan" userId="21473453-f06b-4723-b836-01fc8b43d9d7" providerId="ADAL" clId="{6B72D837-8A56-4D36-8FC8-6BE8C7041E32}" dt="2021-03-01T13:20:48.839" v="4265" actId="47"/>
        <pc:sldMkLst>
          <pc:docMk/>
          <pc:sldMk cId="1966287165" sldId="257"/>
        </pc:sldMkLst>
      </pc:sldChg>
      <pc:sldChg chg="addSp delSp modSp add mod ord delAnim modShow modNotesTx">
        <pc:chgData name="Kristin Aunan" userId="21473453-f06b-4723-b836-01fc8b43d9d7" providerId="ADAL" clId="{6B72D837-8A56-4D36-8FC8-6BE8C7041E32}" dt="2021-03-03T15:42:55.257" v="7022" actId="6549"/>
        <pc:sldMkLst>
          <pc:docMk/>
          <pc:sldMk cId="3503789458" sldId="258"/>
        </pc:sldMkLst>
        <pc:spChg chg="mod">
          <ac:chgData name="Kristin Aunan" userId="21473453-f06b-4723-b836-01fc8b43d9d7" providerId="ADAL" clId="{6B72D837-8A56-4D36-8FC8-6BE8C7041E32}" dt="2021-03-01T16:56:05.176" v="6522" actId="20577"/>
          <ac:spMkLst>
            <pc:docMk/>
            <pc:sldMk cId="3503789458" sldId="258"/>
            <ac:spMk id="8" creationId="{77531372-A2C4-44E7-8C4C-E7A5A565FB08}"/>
          </ac:spMkLst>
        </pc:spChg>
        <pc:picChg chg="add mod modCrop">
          <ac:chgData name="Kristin Aunan" userId="21473453-f06b-4723-b836-01fc8b43d9d7" providerId="ADAL" clId="{6B72D837-8A56-4D36-8FC8-6BE8C7041E32}" dt="2021-03-01T16:56:13.550" v="6523" actId="1076"/>
          <ac:picMkLst>
            <pc:docMk/>
            <pc:sldMk cId="3503789458" sldId="258"/>
            <ac:picMk id="3" creationId="{6B4D0CB4-2DD1-4244-82A7-EA381145A62D}"/>
          </ac:picMkLst>
        </pc:picChg>
        <pc:picChg chg="del mod modCrop">
          <ac:chgData name="Kristin Aunan" userId="21473453-f06b-4723-b836-01fc8b43d9d7" providerId="ADAL" clId="{6B72D837-8A56-4D36-8FC8-6BE8C7041E32}" dt="2021-03-01T15:06:02.128" v="5064" actId="478"/>
          <ac:picMkLst>
            <pc:docMk/>
            <pc:sldMk cId="3503789458" sldId="258"/>
            <ac:picMk id="5" creationId="{2E792BBD-CEBA-445B-AA88-05196DAAE980}"/>
          </ac:picMkLst>
        </pc:picChg>
        <pc:picChg chg="del">
          <ac:chgData name="Kristin Aunan" userId="21473453-f06b-4723-b836-01fc8b43d9d7" providerId="ADAL" clId="{6B72D837-8A56-4D36-8FC8-6BE8C7041E32}" dt="2021-03-01T15:02:04.673" v="5049" actId="21"/>
          <ac:picMkLst>
            <pc:docMk/>
            <pc:sldMk cId="3503789458" sldId="258"/>
            <ac:picMk id="6" creationId="{3039AD32-2A1A-4552-BAF4-16BD601CB89C}"/>
          </ac:picMkLst>
        </pc:picChg>
        <pc:picChg chg="del">
          <ac:chgData name="Kristin Aunan" userId="21473453-f06b-4723-b836-01fc8b43d9d7" providerId="ADAL" clId="{6B72D837-8A56-4D36-8FC8-6BE8C7041E32}" dt="2021-03-01T15:01:48.041" v="5044" actId="21"/>
          <ac:picMkLst>
            <pc:docMk/>
            <pc:sldMk cId="3503789458" sldId="258"/>
            <ac:picMk id="7" creationId="{2BE048BC-BA42-41E1-B1A3-D96FF88142CF}"/>
          </ac:picMkLst>
        </pc:picChg>
        <pc:picChg chg="add mod modCrop">
          <ac:chgData name="Kristin Aunan" userId="21473453-f06b-4723-b836-01fc8b43d9d7" providerId="ADAL" clId="{6B72D837-8A56-4D36-8FC8-6BE8C7041E32}" dt="2021-03-01T16:55:42.304" v="6493" actId="1076"/>
          <ac:picMkLst>
            <pc:docMk/>
            <pc:sldMk cId="3503789458" sldId="258"/>
            <ac:picMk id="9" creationId="{491ED4CE-CBF0-49E8-9B7C-015C61529C8A}"/>
          </ac:picMkLst>
        </pc:picChg>
        <pc:picChg chg="add mod modCrop">
          <ac:chgData name="Kristin Aunan" userId="21473453-f06b-4723-b836-01fc8b43d9d7" providerId="ADAL" clId="{6B72D837-8A56-4D36-8FC8-6BE8C7041E32}" dt="2021-03-01T16:55:48.249" v="6495" actId="14100"/>
          <ac:picMkLst>
            <pc:docMk/>
            <pc:sldMk cId="3503789458" sldId="258"/>
            <ac:picMk id="10" creationId="{C4D23593-0DC1-47D1-B2F6-4E7578155549}"/>
          </ac:picMkLst>
        </pc:picChg>
      </pc:sldChg>
      <pc:sldChg chg="addSp delSp modSp add mod ord delAnim modNotesTx">
        <pc:chgData name="Kristin Aunan" userId="21473453-f06b-4723-b836-01fc8b43d9d7" providerId="ADAL" clId="{6B72D837-8A56-4D36-8FC8-6BE8C7041E32}" dt="2021-03-03T15:54:38.801" v="7233" actId="14100"/>
        <pc:sldMkLst>
          <pc:docMk/>
          <pc:sldMk cId="1444862799" sldId="259"/>
        </pc:sldMkLst>
        <pc:spChg chg="del mod">
          <ac:chgData name="Kristin Aunan" userId="21473453-f06b-4723-b836-01fc8b43d9d7" providerId="ADAL" clId="{6B72D837-8A56-4D36-8FC8-6BE8C7041E32}" dt="2021-03-01T15:10:29.657" v="5149" actId="478"/>
          <ac:spMkLst>
            <pc:docMk/>
            <pc:sldMk cId="1444862799" sldId="259"/>
            <ac:spMk id="2" creationId="{E6E06B72-FD0D-418C-9E2D-1E302B9884B9}"/>
          </ac:spMkLst>
        </pc:spChg>
        <pc:spChg chg="add mod">
          <ac:chgData name="Kristin Aunan" userId="21473453-f06b-4723-b836-01fc8b43d9d7" providerId="ADAL" clId="{6B72D837-8A56-4D36-8FC8-6BE8C7041E32}" dt="2021-03-03T15:54:28.474" v="7232" actId="1076"/>
          <ac:spMkLst>
            <pc:docMk/>
            <pc:sldMk cId="1444862799" sldId="259"/>
            <ac:spMk id="4" creationId="{3E9312E3-624E-40C1-A310-B235D51FEC6F}"/>
          </ac:spMkLst>
        </pc:spChg>
        <pc:spChg chg="del">
          <ac:chgData name="Kristin Aunan" userId="21473453-f06b-4723-b836-01fc8b43d9d7" providerId="ADAL" clId="{6B72D837-8A56-4D36-8FC8-6BE8C7041E32}" dt="2021-03-01T15:10:27.940" v="5148" actId="478"/>
          <ac:spMkLst>
            <pc:docMk/>
            <pc:sldMk cId="1444862799" sldId="259"/>
            <ac:spMk id="4" creationId="{409027C8-2526-4576-8C37-9EAB8487A311}"/>
          </ac:spMkLst>
        </pc:spChg>
        <pc:spChg chg="del">
          <ac:chgData name="Kristin Aunan" userId="21473453-f06b-4723-b836-01fc8b43d9d7" providerId="ADAL" clId="{6B72D837-8A56-4D36-8FC8-6BE8C7041E32}" dt="2021-03-01T15:10:26.065" v="5147" actId="478"/>
          <ac:spMkLst>
            <pc:docMk/>
            <pc:sldMk cId="1444862799" sldId="259"/>
            <ac:spMk id="5" creationId="{FA099822-89EE-4928-8138-C6AAC6B6955E}"/>
          </ac:spMkLst>
        </pc:spChg>
        <pc:spChg chg="add mod">
          <ac:chgData name="Kristin Aunan" userId="21473453-f06b-4723-b836-01fc8b43d9d7" providerId="ADAL" clId="{6B72D837-8A56-4D36-8FC8-6BE8C7041E32}" dt="2021-03-03T15:51:13.691" v="7200" actId="20577"/>
          <ac:spMkLst>
            <pc:docMk/>
            <pc:sldMk cId="1444862799" sldId="259"/>
            <ac:spMk id="6" creationId="{CFFE21E6-05F1-457A-AAF3-78B1D9F52BB5}"/>
          </ac:spMkLst>
        </pc:spChg>
        <pc:spChg chg="add mod">
          <ac:chgData name="Kristin Aunan" userId="21473453-f06b-4723-b836-01fc8b43d9d7" providerId="ADAL" clId="{6B72D837-8A56-4D36-8FC8-6BE8C7041E32}" dt="2021-03-03T15:53:25.152" v="7225" actId="1076"/>
          <ac:spMkLst>
            <pc:docMk/>
            <pc:sldMk cId="1444862799" sldId="259"/>
            <ac:spMk id="11" creationId="{88598291-4A56-4499-AECB-945109BA34A1}"/>
          </ac:spMkLst>
        </pc:spChg>
        <pc:spChg chg="add mod">
          <ac:chgData name="Kristin Aunan" userId="21473453-f06b-4723-b836-01fc8b43d9d7" providerId="ADAL" clId="{6B72D837-8A56-4D36-8FC8-6BE8C7041E32}" dt="2021-03-03T15:53:02.633" v="7224" actId="1076"/>
          <ac:spMkLst>
            <pc:docMk/>
            <pc:sldMk cId="1444862799" sldId="259"/>
            <ac:spMk id="13" creationId="{3F2CD76B-762E-4F1A-82BE-8D775372F729}"/>
          </ac:spMkLst>
        </pc:spChg>
        <pc:picChg chg="mod">
          <ac:chgData name="Kristin Aunan" userId="21473453-f06b-4723-b836-01fc8b43d9d7" providerId="ADAL" clId="{6B72D837-8A56-4D36-8FC8-6BE8C7041E32}" dt="2021-03-03T15:43:30.288" v="7023" actId="1076"/>
          <ac:picMkLst>
            <pc:docMk/>
            <pc:sldMk cId="1444862799" sldId="259"/>
            <ac:picMk id="3" creationId="{C9FBCB59-118C-4E98-801B-AA9552B769B3}"/>
          </ac:picMkLst>
        </pc:picChg>
        <pc:cxnChg chg="add mod">
          <ac:chgData name="Kristin Aunan" userId="21473453-f06b-4723-b836-01fc8b43d9d7" providerId="ADAL" clId="{6B72D837-8A56-4D36-8FC8-6BE8C7041E32}" dt="2021-03-03T15:52:55.074" v="7223" actId="14100"/>
          <ac:cxnSpMkLst>
            <pc:docMk/>
            <pc:sldMk cId="1444862799" sldId="259"/>
            <ac:cxnSpMk id="5" creationId="{E43F1DBB-FF39-4287-86D2-0F66469EA1FF}"/>
          </ac:cxnSpMkLst>
        </pc:cxnChg>
        <pc:cxnChg chg="add mod">
          <ac:chgData name="Kristin Aunan" userId="21473453-f06b-4723-b836-01fc8b43d9d7" providerId="ADAL" clId="{6B72D837-8A56-4D36-8FC8-6BE8C7041E32}" dt="2021-03-03T15:54:38.801" v="7233" actId="14100"/>
          <ac:cxnSpMkLst>
            <pc:docMk/>
            <pc:sldMk cId="1444862799" sldId="259"/>
            <ac:cxnSpMk id="10" creationId="{1D6F185A-C0C7-4565-8FAF-B743C295F279}"/>
          </ac:cxnSpMkLst>
        </pc:cxnChg>
        <pc:cxnChg chg="add mod">
          <ac:chgData name="Kristin Aunan" userId="21473453-f06b-4723-b836-01fc8b43d9d7" providerId="ADAL" clId="{6B72D837-8A56-4D36-8FC8-6BE8C7041E32}" dt="2021-03-03T15:51:38.157" v="7204" actId="1076"/>
          <ac:cxnSpMkLst>
            <pc:docMk/>
            <pc:sldMk cId="1444862799" sldId="259"/>
            <ac:cxnSpMk id="12" creationId="{E3509DB1-5B3F-4FEB-B0BD-A479EBF22F66}"/>
          </ac:cxnSpMkLst>
        </pc:cxnChg>
        <pc:cxnChg chg="add mod">
          <ac:chgData name="Kristin Aunan" userId="21473453-f06b-4723-b836-01fc8b43d9d7" providerId="ADAL" clId="{6B72D837-8A56-4D36-8FC8-6BE8C7041E32}" dt="2021-03-03T15:54:03.267" v="7229" actId="208"/>
          <ac:cxnSpMkLst>
            <pc:docMk/>
            <pc:sldMk cId="1444862799" sldId="259"/>
            <ac:cxnSpMk id="19" creationId="{1FB433D4-F61F-419B-BFE8-3F6864955A60}"/>
          </ac:cxnSpMkLst>
        </pc:cxnChg>
      </pc:sldChg>
      <pc:sldChg chg="del">
        <pc:chgData name="Kristin Aunan" userId="21473453-f06b-4723-b836-01fc8b43d9d7" providerId="ADAL" clId="{6B72D837-8A56-4D36-8FC8-6BE8C7041E32}" dt="2021-03-01T15:59:56.117" v="5887" actId="47"/>
        <pc:sldMkLst>
          <pc:docMk/>
          <pc:sldMk cId="4270416912" sldId="260"/>
        </pc:sldMkLst>
      </pc:sldChg>
      <pc:sldChg chg="delSp modSp add del mod ord modShow">
        <pc:chgData name="Kristin Aunan" userId="21473453-f06b-4723-b836-01fc8b43d9d7" providerId="ADAL" clId="{6B72D837-8A56-4D36-8FC8-6BE8C7041E32}" dt="2021-03-03T16:04:51.574" v="7541" actId="47"/>
        <pc:sldMkLst>
          <pc:docMk/>
          <pc:sldMk cId="3783538163" sldId="264"/>
        </pc:sldMkLst>
        <pc:spChg chg="del">
          <ac:chgData name="Kristin Aunan" userId="21473453-f06b-4723-b836-01fc8b43d9d7" providerId="ADAL" clId="{6B72D837-8A56-4D36-8FC8-6BE8C7041E32}" dt="2021-02-24T16:02:56.783" v="1610" actId="478"/>
          <ac:spMkLst>
            <pc:docMk/>
            <pc:sldMk cId="3783538163" sldId="264"/>
            <ac:spMk id="6" creationId="{ABB87980-AAFB-4720-B80F-A3D144058131}"/>
          </ac:spMkLst>
        </pc:spChg>
        <pc:spChg chg="mod">
          <ac:chgData name="Kristin Aunan" userId="21473453-f06b-4723-b836-01fc8b43d9d7" providerId="ADAL" clId="{6B72D837-8A56-4D36-8FC8-6BE8C7041E32}" dt="2021-02-24T16:03:08.526" v="1617" actId="6549"/>
          <ac:spMkLst>
            <pc:docMk/>
            <pc:sldMk cId="3783538163" sldId="264"/>
            <ac:spMk id="7" creationId="{CA93467E-3808-4989-8173-7331692E0B14}"/>
          </ac:spMkLst>
        </pc:spChg>
        <pc:picChg chg="del">
          <ac:chgData name="Kristin Aunan" userId="21473453-f06b-4723-b836-01fc8b43d9d7" providerId="ADAL" clId="{6B72D837-8A56-4D36-8FC8-6BE8C7041E32}" dt="2021-02-24T16:02:54.095" v="1609" actId="478"/>
          <ac:picMkLst>
            <pc:docMk/>
            <pc:sldMk cId="3783538163" sldId="264"/>
            <ac:picMk id="4" creationId="{CB3B4EFF-14CB-44A8-9FE4-3CF2C8B9CE58}"/>
          </ac:picMkLst>
        </pc:picChg>
        <pc:picChg chg="mod">
          <ac:chgData name="Kristin Aunan" userId="21473453-f06b-4723-b836-01fc8b43d9d7" providerId="ADAL" clId="{6B72D837-8A56-4D36-8FC8-6BE8C7041E32}" dt="2021-02-24T16:03:04.927" v="1613" actId="14100"/>
          <ac:picMkLst>
            <pc:docMk/>
            <pc:sldMk cId="3783538163" sldId="264"/>
            <ac:picMk id="5" creationId="{B671342B-FE54-4497-B0F2-9AB06C32C076}"/>
          </ac:picMkLst>
        </pc:picChg>
      </pc:sldChg>
      <pc:sldChg chg="del">
        <pc:chgData name="Kristin Aunan" userId="21473453-f06b-4723-b836-01fc8b43d9d7" providerId="ADAL" clId="{6B72D837-8A56-4D36-8FC8-6BE8C7041E32}" dt="2021-03-01T15:59:17.336" v="5883" actId="47"/>
        <pc:sldMkLst>
          <pc:docMk/>
          <pc:sldMk cId="2886376067" sldId="265"/>
        </pc:sldMkLst>
      </pc:sldChg>
      <pc:sldChg chg="del">
        <pc:chgData name="Kristin Aunan" userId="21473453-f06b-4723-b836-01fc8b43d9d7" providerId="ADAL" clId="{6B72D837-8A56-4D36-8FC8-6BE8C7041E32}" dt="2021-03-01T15:59:51.590" v="5886" actId="47"/>
        <pc:sldMkLst>
          <pc:docMk/>
          <pc:sldMk cId="2236225279" sldId="266"/>
        </pc:sldMkLst>
      </pc:sldChg>
      <pc:sldChg chg="del">
        <pc:chgData name="Kristin Aunan" userId="21473453-f06b-4723-b836-01fc8b43d9d7" providerId="ADAL" clId="{6B72D837-8A56-4D36-8FC8-6BE8C7041E32}" dt="2021-03-01T15:59:25.578" v="5884" actId="47"/>
        <pc:sldMkLst>
          <pc:docMk/>
          <pc:sldMk cId="2418530986" sldId="267"/>
        </pc:sldMkLst>
      </pc:sldChg>
      <pc:sldChg chg="addSp delSp modSp add mod ord modNotesTx">
        <pc:chgData name="Kristin Aunan" userId="21473453-f06b-4723-b836-01fc8b43d9d7" providerId="ADAL" clId="{6B72D837-8A56-4D36-8FC8-6BE8C7041E32}" dt="2021-03-01T17:09:36.901" v="6623"/>
        <pc:sldMkLst>
          <pc:docMk/>
          <pc:sldMk cId="169579489" sldId="268"/>
        </pc:sldMkLst>
        <pc:spChg chg="mod">
          <ac:chgData name="Kristin Aunan" userId="21473453-f06b-4723-b836-01fc8b43d9d7" providerId="ADAL" clId="{6B72D837-8A56-4D36-8FC8-6BE8C7041E32}" dt="2021-03-01T15:15:28.653" v="5246" actId="20577"/>
          <ac:spMkLst>
            <pc:docMk/>
            <pc:sldMk cId="169579489" sldId="268"/>
            <ac:spMk id="3" creationId="{B9351B02-468A-449C-ADB5-E4EC74A6526D}"/>
          </ac:spMkLst>
        </pc:spChg>
        <pc:spChg chg="del">
          <ac:chgData name="Kristin Aunan" userId="21473453-f06b-4723-b836-01fc8b43d9d7" providerId="ADAL" clId="{6B72D837-8A56-4D36-8FC8-6BE8C7041E32}" dt="2021-03-01T15:11:53.817" v="5157" actId="478"/>
          <ac:spMkLst>
            <pc:docMk/>
            <pc:sldMk cId="169579489" sldId="268"/>
            <ac:spMk id="6" creationId="{E92A7A2E-B22B-48EE-ADFD-E7F2A0E3F0BF}"/>
          </ac:spMkLst>
        </pc:spChg>
        <pc:spChg chg="del">
          <ac:chgData name="Kristin Aunan" userId="21473453-f06b-4723-b836-01fc8b43d9d7" providerId="ADAL" clId="{6B72D837-8A56-4D36-8FC8-6BE8C7041E32}" dt="2021-03-01T15:11:57.159" v="5161" actId="478"/>
          <ac:spMkLst>
            <pc:docMk/>
            <pc:sldMk cId="169579489" sldId="268"/>
            <ac:spMk id="7" creationId="{80ED02C6-9630-4911-B1AD-3FE86A770705}"/>
          </ac:spMkLst>
        </pc:spChg>
        <pc:spChg chg="del mod">
          <ac:chgData name="Kristin Aunan" userId="21473453-f06b-4723-b836-01fc8b43d9d7" providerId="ADAL" clId="{6B72D837-8A56-4D36-8FC8-6BE8C7041E32}" dt="2021-03-01T15:11:57.174" v="5163"/>
          <ac:spMkLst>
            <pc:docMk/>
            <pc:sldMk cId="169579489" sldId="268"/>
            <ac:spMk id="8" creationId="{0D35D358-17E9-49C4-9C08-C1AF9401F705}"/>
          </ac:spMkLst>
        </pc:spChg>
        <pc:spChg chg="del mod">
          <ac:chgData name="Kristin Aunan" userId="21473453-f06b-4723-b836-01fc8b43d9d7" providerId="ADAL" clId="{6B72D837-8A56-4D36-8FC8-6BE8C7041E32}" dt="2021-03-01T15:11:59.983" v="5166" actId="478"/>
          <ac:spMkLst>
            <pc:docMk/>
            <pc:sldMk cId="169579489" sldId="268"/>
            <ac:spMk id="15" creationId="{B93FFBE8-5C78-498E-917D-058BFA86AAD1}"/>
          </ac:spMkLst>
        </pc:spChg>
        <pc:picChg chg="del">
          <ac:chgData name="Kristin Aunan" userId="21473453-f06b-4723-b836-01fc8b43d9d7" providerId="ADAL" clId="{6B72D837-8A56-4D36-8FC8-6BE8C7041E32}" dt="2021-03-01T15:11:10.590" v="5152" actId="478"/>
          <ac:picMkLst>
            <pc:docMk/>
            <pc:sldMk cId="169579489" sldId="268"/>
            <ac:picMk id="2" creationId="{57380732-43FC-4065-AE02-F7DAB76EBF24}"/>
          </ac:picMkLst>
        </pc:picChg>
        <pc:picChg chg="del">
          <ac:chgData name="Kristin Aunan" userId="21473453-f06b-4723-b836-01fc8b43d9d7" providerId="ADAL" clId="{6B72D837-8A56-4D36-8FC8-6BE8C7041E32}" dt="2021-03-01T15:11:54.651" v="5158" actId="478"/>
          <ac:picMkLst>
            <pc:docMk/>
            <pc:sldMk cId="169579489" sldId="268"/>
            <ac:picMk id="4" creationId="{D3ED2448-F45B-4E87-A30D-B1DC619AAE1E}"/>
          </ac:picMkLst>
        </pc:picChg>
        <pc:picChg chg="del">
          <ac:chgData name="Kristin Aunan" userId="21473453-f06b-4723-b836-01fc8b43d9d7" providerId="ADAL" clId="{6B72D837-8A56-4D36-8FC8-6BE8C7041E32}" dt="2021-03-01T15:11:45.146" v="5156" actId="478"/>
          <ac:picMkLst>
            <pc:docMk/>
            <pc:sldMk cId="169579489" sldId="268"/>
            <ac:picMk id="5" creationId="{07A80851-D8A6-4405-AFB2-CBD3E7A2C2F5}"/>
          </ac:picMkLst>
        </pc:picChg>
        <pc:picChg chg="del">
          <ac:chgData name="Kristin Aunan" userId="21473453-f06b-4723-b836-01fc8b43d9d7" providerId="ADAL" clId="{6B72D837-8A56-4D36-8FC8-6BE8C7041E32}" dt="2021-03-01T15:12:03.117" v="5170" actId="478"/>
          <ac:picMkLst>
            <pc:docMk/>
            <pc:sldMk cId="169579489" sldId="268"/>
            <ac:picMk id="9" creationId="{49202AFF-5A74-484E-BF4A-9D33FE688E19}"/>
          </ac:picMkLst>
        </pc:picChg>
        <pc:picChg chg="del">
          <ac:chgData name="Kristin Aunan" userId="21473453-f06b-4723-b836-01fc8b43d9d7" providerId="ADAL" clId="{6B72D837-8A56-4D36-8FC8-6BE8C7041E32}" dt="2021-03-01T15:12:00.796" v="5167" actId="478"/>
          <ac:picMkLst>
            <pc:docMk/>
            <pc:sldMk cId="169579489" sldId="268"/>
            <ac:picMk id="10" creationId="{4CE47C13-46B1-4AF6-9D3C-004032C6074D}"/>
          </ac:picMkLst>
        </pc:picChg>
        <pc:picChg chg="del">
          <ac:chgData name="Kristin Aunan" userId="21473453-f06b-4723-b836-01fc8b43d9d7" providerId="ADAL" clId="{6B72D837-8A56-4D36-8FC8-6BE8C7041E32}" dt="2021-03-01T15:12:02.400" v="5169" actId="478"/>
          <ac:picMkLst>
            <pc:docMk/>
            <pc:sldMk cId="169579489" sldId="268"/>
            <ac:picMk id="11" creationId="{2BC004EA-8FFB-4290-8317-1C1311E6370F}"/>
          </ac:picMkLst>
        </pc:picChg>
        <pc:picChg chg="del">
          <ac:chgData name="Kristin Aunan" userId="21473453-f06b-4723-b836-01fc8b43d9d7" providerId="ADAL" clId="{6B72D837-8A56-4D36-8FC8-6BE8C7041E32}" dt="2021-03-01T15:12:01.583" v="5168" actId="478"/>
          <ac:picMkLst>
            <pc:docMk/>
            <pc:sldMk cId="169579489" sldId="268"/>
            <ac:picMk id="12" creationId="{26DD3199-9821-471D-B06F-E9C2248A50D9}"/>
          </ac:picMkLst>
        </pc:picChg>
        <pc:picChg chg="del">
          <ac:chgData name="Kristin Aunan" userId="21473453-f06b-4723-b836-01fc8b43d9d7" providerId="ADAL" clId="{6B72D837-8A56-4D36-8FC8-6BE8C7041E32}" dt="2021-03-01T15:12:03.854" v="5171" actId="478"/>
          <ac:picMkLst>
            <pc:docMk/>
            <pc:sldMk cId="169579489" sldId="268"/>
            <ac:picMk id="13" creationId="{B9137C94-5C4A-4619-9150-D51000EEB0DD}"/>
          </ac:picMkLst>
        </pc:picChg>
        <pc:picChg chg="del">
          <ac:chgData name="Kristin Aunan" userId="21473453-f06b-4723-b836-01fc8b43d9d7" providerId="ADAL" clId="{6B72D837-8A56-4D36-8FC8-6BE8C7041E32}" dt="2021-03-01T15:11:58.878" v="5165" actId="478"/>
          <ac:picMkLst>
            <pc:docMk/>
            <pc:sldMk cId="169579489" sldId="268"/>
            <ac:picMk id="14" creationId="{FB454CF7-5595-4D02-8790-AAC08953D9EC}"/>
          </ac:picMkLst>
        </pc:picChg>
        <pc:picChg chg="del mod">
          <ac:chgData name="Kristin Aunan" userId="21473453-f06b-4723-b836-01fc8b43d9d7" providerId="ADAL" clId="{6B72D837-8A56-4D36-8FC8-6BE8C7041E32}" dt="2021-03-01T15:12:18.533" v="5174" actId="478"/>
          <ac:picMkLst>
            <pc:docMk/>
            <pc:sldMk cId="169579489" sldId="268"/>
            <ac:picMk id="16" creationId="{85AB0A7D-783A-461A-9758-CE354D853233}"/>
          </ac:picMkLst>
        </pc:picChg>
        <pc:picChg chg="add mod">
          <ac:chgData name="Kristin Aunan" userId="21473453-f06b-4723-b836-01fc8b43d9d7" providerId="ADAL" clId="{6B72D837-8A56-4D36-8FC8-6BE8C7041E32}" dt="2021-03-01T15:12:07.316" v="5172" actId="1076"/>
          <ac:picMkLst>
            <pc:docMk/>
            <pc:sldMk cId="169579489" sldId="268"/>
            <ac:picMk id="18" creationId="{BC824A0F-336F-4BAC-B187-124B2E1F2A2F}"/>
          </ac:picMkLst>
        </pc:picChg>
        <pc:cxnChg chg="add mod">
          <ac:chgData name="Kristin Aunan" userId="21473453-f06b-4723-b836-01fc8b43d9d7" providerId="ADAL" clId="{6B72D837-8A56-4D36-8FC8-6BE8C7041E32}" dt="2021-03-01T16:33:16.315" v="6052" actId="1582"/>
          <ac:cxnSpMkLst>
            <pc:docMk/>
            <pc:sldMk cId="169579489" sldId="268"/>
            <ac:cxnSpMk id="19" creationId="{6EB6BAAD-7656-4002-B6A7-51B13A5E7331}"/>
          </ac:cxnSpMkLst>
        </pc:cxnChg>
      </pc:sldChg>
      <pc:sldChg chg="del">
        <pc:chgData name="Kristin Aunan" userId="21473453-f06b-4723-b836-01fc8b43d9d7" providerId="ADAL" clId="{6B72D837-8A56-4D36-8FC8-6BE8C7041E32}" dt="2021-03-01T16:00:34.620" v="5889" actId="47"/>
        <pc:sldMkLst>
          <pc:docMk/>
          <pc:sldMk cId="1030955985" sldId="269"/>
        </pc:sldMkLst>
      </pc:sldChg>
      <pc:sldChg chg="addSp modSp del mod">
        <pc:chgData name="Kristin Aunan" userId="21473453-f06b-4723-b836-01fc8b43d9d7" providerId="ADAL" clId="{6B72D837-8A56-4D36-8FC8-6BE8C7041E32}" dt="2021-03-01T15:59:32.880" v="5885" actId="47"/>
        <pc:sldMkLst>
          <pc:docMk/>
          <pc:sldMk cId="3788331345" sldId="270"/>
        </pc:sldMkLst>
        <pc:spChg chg="add mod">
          <ac:chgData name="Kristin Aunan" userId="21473453-f06b-4723-b836-01fc8b43d9d7" providerId="ADAL" clId="{6B72D837-8A56-4D36-8FC8-6BE8C7041E32}" dt="2021-03-01T15:19:26.426" v="5311" actId="20577"/>
          <ac:spMkLst>
            <pc:docMk/>
            <pc:sldMk cId="3788331345" sldId="270"/>
            <ac:spMk id="2" creationId="{E5DFE742-7289-45EE-899F-98AD9FA47097}"/>
          </ac:spMkLst>
        </pc:spChg>
        <pc:spChg chg="mod">
          <ac:chgData name="Kristin Aunan" userId="21473453-f06b-4723-b836-01fc8b43d9d7" providerId="ADAL" clId="{6B72D837-8A56-4D36-8FC8-6BE8C7041E32}" dt="2021-03-01T15:19:37.689" v="5328" actId="14100"/>
          <ac:spMkLst>
            <pc:docMk/>
            <pc:sldMk cId="3788331345" sldId="270"/>
            <ac:spMk id="4" creationId="{F5FCD758-57A7-4155-9625-21DC9321FB5E}"/>
          </ac:spMkLst>
        </pc:spChg>
        <pc:spChg chg="mod">
          <ac:chgData name="Kristin Aunan" userId="21473453-f06b-4723-b836-01fc8b43d9d7" providerId="ADAL" clId="{6B72D837-8A56-4D36-8FC8-6BE8C7041E32}" dt="2021-03-01T15:19:29.176" v="5322" actId="1076"/>
          <ac:spMkLst>
            <pc:docMk/>
            <pc:sldMk cId="3788331345" sldId="270"/>
            <ac:spMk id="10" creationId="{50C64BF6-CD9D-494C-831C-CA893BA1F714}"/>
          </ac:spMkLst>
        </pc:spChg>
        <pc:spChg chg="mod">
          <ac:chgData name="Kristin Aunan" userId="21473453-f06b-4723-b836-01fc8b43d9d7" providerId="ADAL" clId="{6B72D837-8A56-4D36-8FC8-6BE8C7041E32}" dt="2021-03-01T15:19:29.458" v="5323" actId="1076"/>
          <ac:spMkLst>
            <pc:docMk/>
            <pc:sldMk cId="3788331345" sldId="270"/>
            <ac:spMk id="12" creationId="{0FA22FFC-3E1A-414F-A5BB-11C675184AA9}"/>
          </ac:spMkLst>
        </pc:spChg>
        <pc:picChg chg="mod">
          <ac:chgData name="Kristin Aunan" userId="21473453-f06b-4723-b836-01fc8b43d9d7" providerId="ADAL" clId="{6B72D837-8A56-4D36-8FC8-6BE8C7041E32}" dt="2021-03-01T15:19:26.922" v="5313" actId="1076"/>
          <ac:picMkLst>
            <pc:docMk/>
            <pc:sldMk cId="3788331345" sldId="270"/>
            <ac:picMk id="5" creationId="{9BD67A56-2F72-4A29-8B99-51F50756D1D4}"/>
          </ac:picMkLst>
        </pc:picChg>
        <pc:cxnChg chg="mod">
          <ac:chgData name="Kristin Aunan" userId="21473453-f06b-4723-b836-01fc8b43d9d7" providerId="ADAL" clId="{6B72D837-8A56-4D36-8FC8-6BE8C7041E32}" dt="2021-03-01T15:19:28.401" v="5319" actId="14100"/>
          <ac:cxnSpMkLst>
            <pc:docMk/>
            <pc:sldMk cId="3788331345" sldId="270"/>
            <ac:cxnSpMk id="9" creationId="{B0D77D11-7D37-4C48-B996-6260144B6D5B}"/>
          </ac:cxnSpMkLst>
        </pc:cxnChg>
        <pc:cxnChg chg="mod">
          <ac:chgData name="Kristin Aunan" userId="21473453-f06b-4723-b836-01fc8b43d9d7" providerId="ADAL" clId="{6B72D837-8A56-4D36-8FC8-6BE8C7041E32}" dt="2021-03-01T15:19:28.652" v="5320" actId="14100"/>
          <ac:cxnSpMkLst>
            <pc:docMk/>
            <pc:sldMk cId="3788331345" sldId="270"/>
            <ac:cxnSpMk id="11" creationId="{75FAE564-6809-488D-90A0-D24CD196F924}"/>
          </ac:cxnSpMkLst>
        </pc:cxnChg>
      </pc:sldChg>
      <pc:sldChg chg="modSp mod modAnim modNotesTx">
        <pc:chgData name="Kristin Aunan" userId="21473453-f06b-4723-b836-01fc8b43d9d7" providerId="ADAL" clId="{6B72D837-8A56-4D36-8FC8-6BE8C7041E32}" dt="2021-03-01T17:12:57.251" v="6638"/>
        <pc:sldMkLst>
          <pc:docMk/>
          <pc:sldMk cId="675118666" sldId="271"/>
        </pc:sldMkLst>
        <pc:spChg chg="mod">
          <ac:chgData name="Kristin Aunan" userId="21473453-f06b-4723-b836-01fc8b43d9d7" providerId="ADAL" clId="{6B72D837-8A56-4D36-8FC8-6BE8C7041E32}" dt="2021-03-01T16:47:30.077" v="6412" actId="6549"/>
          <ac:spMkLst>
            <pc:docMk/>
            <pc:sldMk cId="675118666" sldId="271"/>
            <ac:spMk id="2" creationId="{EB7A7C6B-BD25-475F-B0AB-FE5B7B9D094B}"/>
          </ac:spMkLst>
        </pc:spChg>
      </pc:sldChg>
      <pc:sldChg chg="addSp delSp modSp new del mod">
        <pc:chgData name="Kristin Aunan" userId="21473453-f06b-4723-b836-01fc8b43d9d7" providerId="ADAL" clId="{6B72D837-8A56-4D36-8FC8-6BE8C7041E32}" dt="2021-03-01T16:00:30.469" v="5888" actId="47"/>
        <pc:sldMkLst>
          <pc:docMk/>
          <pc:sldMk cId="1654004967" sldId="272"/>
        </pc:sldMkLst>
        <pc:spChg chg="add del">
          <ac:chgData name="Kristin Aunan" userId="21473453-f06b-4723-b836-01fc8b43d9d7" providerId="ADAL" clId="{6B72D837-8A56-4D36-8FC8-6BE8C7041E32}" dt="2021-02-15T13:06:46.360" v="182" actId="22"/>
          <ac:spMkLst>
            <pc:docMk/>
            <pc:sldMk cId="1654004967" sldId="272"/>
            <ac:spMk id="2" creationId="{20C6D301-4DB8-480A-8BEC-C7FEA62BEAD1}"/>
          </ac:spMkLst>
        </pc:spChg>
        <pc:spChg chg="mod">
          <ac:chgData name="Kristin Aunan" userId="21473453-f06b-4723-b836-01fc8b43d9d7" providerId="ADAL" clId="{6B72D837-8A56-4D36-8FC8-6BE8C7041E32}" dt="2021-02-15T13:07:46.030" v="299" actId="20577"/>
          <ac:spMkLst>
            <pc:docMk/>
            <pc:sldMk cId="1654004967" sldId="272"/>
            <ac:spMk id="5" creationId="{4DB7DE4F-5EB2-4FEB-99BB-414001C9371A}"/>
          </ac:spMkLst>
        </pc:spChg>
        <pc:picChg chg="add del mod ord modCrop">
          <ac:chgData name="Kristin Aunan" userId="21473453-f06b-4723-b836-01fc8b43d9d7" providerId="ADAL" clId="{6B72D837-8A56-4D36-8FC8-6BE8C7041E32}" dt="2021-02-15T13:06:46.360" v="182" actId="22"/>
          <ac:picMkLst>
            <pc:docMk/>
            <pc:sldMk cId="1654004967" sldId="272"/>
            <ac:picMk id="7" creationId="{87F724E7-C3A9-42E3-982B-911269858601}"/>
          </ac:picMkLst>
        </pc:picChg>
        <pc:picChg chg="add mod">
          <ac:chgData name="Kristin Aunan" userId="21473453-f06b-4723-b836-01fc8b43d9d7" providerId="ADAL" clId="{6B72D837-8A56-4D36-8FC8-6BE8C7041E32}" dt="2021-02-26T15:10:33.101" v="4262" actId="14100"/>
          <ac:picMkLst>
            <pc:docMk/>
            <pc:sldMk cId="1654004967" sldId="272"/>
            <ac:picMk id="9" creationId="{CE46374F-89BB-4249-B5DB-5D884A6249C5}"/>
          </ac:picMkLst>
        </pc:picChg>
      </pc:sldChg>
      <pc:sldChg chg="add del">
        <pc:chgData name="Kristin Aunan" userId="21473453-f06b-4723-b836-01fc8b43d9d7" providerId="ADAL" clId="{6B72D837-8A56-4D36-8FC8-6BE8C7041E32}" dt="2021-03-01T13:22:17.022" v="4266" actId="47"/>
        <pc:sldMkLst>
          <pc:docMk/>
          <pc:sldMk cId="1688858201" sldId="273"/>
        </pc:sldMkLst>
      </pc:sldChg>
      <pc:sldChg chg="new del">
        <pc:chgData name="Kristin Aunan" userId="21473453-f06b-4723-b836-01fc8b43d9d7" providerId="ADAL" clId="{6B72D837-8A56-4D36-8FC8-6BE8C7041E32}" dt="2021-02-24T12:42:27.819" v="302" actId="47"/>
        <pc:sldMkLst>
          <pc:docMk/>
          <pc:sldMk cId="4158659651" sldId="273"/>
        </pc:sldMkLst>
      </pc:sldChg>
      <pc:sldChg chg="add del">
        <pc:chgData name="Kristin Aunan" userId="21473453-f06b-4723-b836-01fc8b43d9d7" providerId="ADAL" clId="{6B72D837-8A56-4D36-8FC8-6BE8C7041E32}" dt="2021-03-01T15:58:51.734" v="5882" actId="47"/>
        <pc:sldMkLst>
          <pc:docMk/>
          <pc:sldMk cId="3539383365" sldId="274"/>
        </pc:sldMkLst>
      </pc:sldChg>
      <pc:sldChg chg="add del mod modShow">
        <pc:chgData name="Kristin Aunan" userId="21473453-f06b-4723-b836-01fc8b43d9d7" providerId="ADAL" clId="{6B72D837-8A56-4D36-8FC8-6BE8C7041E32}" dt="2021-03-03T16:05:32.123" v="7547" actId="47"/>
        <pc:sldMkLst>
          <pc:docMk/>
          <pc:sldMk cId="3765682133" sldId="275"/>
        </pc:sldMkLst>
      </pc:sldChg>
      <pc:sldChg chg="addSp delSp modSp add mod ord modClrScheme delAnim chgLayout modNotesTx">
        <pc:chgData name="Kristin Aunan" userId="21473453-f06b-4723-b836-01fc8b43d9d7" providerId="ADAL" clId="{6B72D837-8A56-4D36-8FC8-6BE8C7041E32}" dt="2021-03-01T15:25:24.621" v="5362" actId="20577"/>
        <pc:sldMkLst>
          <pc:docMk/>
          <pc:sldMk cId="232427215" sldId="276"/>
        </pc:sldMkLst>
        <pc:spChg chg="mod">
          <ac:chgData name="Kristin Aunan" userId="21473453-f06b-4723-b836-01fc8b43d9d7" providerId="ADAL" clId="{6B72D837-8A56-4D36-8FC8-6BE8C7041E32}" dt="2021-02-26T09:04:09.519" v="2196" actId="20577"/>
          <ac:spMkLst>
            <pc:docMk/>
            <pc:sldMk cId="232427215" sldId="276"/>
            <ac:spMk id="6" creationId="{9963B453-BD8C-46AA-A8AF-35E375568313}"/>
          </ac:spMkLst>
        </pc:spChg>
        <pc:spChg chg="add mod ord">
          <ac:chgData name="Kristin Aunan" userId="21473453-f06b-4723-b836-01fc8b43d9d7" providerId="ADAL" clId="{6B72D837-8A56-4D36-8FC8-6BE8C7041E32}" dt="2021-03-01T15:25:24.621" v="5362" actId="20577"/>
          <ac:spMkLst>
            <pc:docMk/>
            <pc:sldMk cId="232427215" sldId="276"/>
            <ac:spMk id="9" creationId="{EE3EB108-D32C-4B78-84EF-655E93189F17}"/>
          </ac:spMkLst>
        </pc:spChg>
        <pc:grpChg chg="add mod">
          <ac:chgData name="Kristin Aunan" userId="21473453-f06b-4723-b836-01fc8b43d9d7" providerId="ADAL" clId="{6B72D837-8A56-4D36-8FC8-6BE8C7041E32}" dt="2021-02-26T09:02:55.949" v="2182" actId="1076"/>
          <ac:grpSpMkLst>
            <pc:docMk/>
            <pc:sldMk cId="232427215" sldId="276"/>
            <ac:grpSpMk id="5" creationId="{0C0CD6C4-7CCA-4EA9-B28A-C50545704491}"/>
          </ac:grpSpMkLst>
        </pc:grpChg>
        <pc:picChg chg="del">
          <ac:chgData name="Kristin Aunan" userId="21473453-f06b-4723-b836-01fc8b43d9d7" providerId="ADAL" clId="{6B72D837-8A56-4D36-8FC8-6BE8C7041E32}" dt="2021-02-24T15:20:15.493" v="711" actId="478"/>
          <ac:picMkLst>
            <pc:docMk/>
            <pc:sldMk cId="232427215" sldId="276"/>
            <ac:picMk id="2" creationId="{FF944357-51E9-4F46-8D5B-352CAE226CE3}"/>
          </ac:picMkLst>
        </pc:picChg>
        <pc:picChg chg="mod">
          <ac:chgData name="Kristin Aunan" userId="21473453-f06b-4723-b836-01fc8b43d9d7" providerId="ADAL" clId="{6B72D837-8A56-4D36-8FC8-6BE8C7041E32}" dt="2021-02-24T15:49:28.062" v="1270" actId="164"/>
          <ac:picMkLst>
            <pc:docMk/>
            <pc:sldMk cId="232427215" sldId="276"/>
            <ac:picMk id="3" creationId="{E4964127-6103-409C-A4CB-D3BFE3DDCE4D}"/>
          </ac:picMkLst>
        </pc:picChg>
        <pc:picChg chg="mod">
          <ac:chgData name="Kristin Aunan" userId="21473453-f06b-4723-b836-01fc8b43d9d7" providerId="ADAL" clId="{6B72D837-8A56-4D36-8FC8-6BE8C7041E32}" dt="2021-02-24T15:49:28.062" v="1270" actId="164"/>
          <ac:picMkLst>
            <pc:docMk/>
            <pc:sldMk cId="232427215" sldId="276"/>
            <ac:picMk id="4" creationId="{FDE64EB7-800E-4274-83A4-8C5517D9C652}"/>
          </ac:picMkLst>
        </pc:picChg>
        <pc:picChg chg="add mod">
          <ac:chgData name="Kristin Aunan" userId="21473453-f06b-4723-b836-01fc8b43d9d7" providerId="ADAL" clId="{6B72D837-8A56-4D36-8FC8-6BE8C7041E32}" dt="2021-02-26T09:03:15.260" v="2188" actId="14100"/>
          <ac:picMkLst>
            <pc:docMk/>
            <pc:sldMk cId="232427215" sldId="276"/>
            <ac:picMk id="8" creationId="{2EE57405-089B-41FF-9AFE-B9B20F4D72DF}"/>
          </ac:picMkLst>
        </pc:picChg>
      </pc:sldChg>
      <pc:sldChg chg="addSp delSp modSp add mod ord modNotesTx">
        <pc:chgData name="Kristin Aunan" userId="21473453-f06b-4723-b836-01fc8b43d9d7" providerId="ADAL" clId="{6B72D837-8A56-4D36-8FC8-6BE8C7041E32}" dt="2021-03-03T15:23:45.446" v="6876" actId="1076"/>
        <pc:sldMkLst>
          <pc:docMk/>
          <pc:sldMk cId="1663585941" sldId="277"/>
        </pc:sldMkLst>
        <pc:spChg chg="add del mod">
          <ac:chgData name="Kristin Aunan" userId="21473453-f06b-4723-b836-01fc8b43d9d7" providerId="ADAL" clId="{6B72D837-8A56-4D36-8FC8-6BE8C7041E32}" dt="2021-03-03T15:20:50.140" v="6841"/>
          <ac:spMkLst>
            <pc:docMk/>
            <pc:sldMk cId="1663585941" sldId="277"/>
            <ac:spMk id="2" creationId="{F4A7DB74-0A36-4519-869C-C62E7A9A8FFB}"/>
          </ac:spMkLst>
        </pc:spChg>
        <pc:spChg chg="del">
          <ac:chgData name="Kristin Aunan" userId="21473453-f06b-4723-b836-01fc8b43d9d7" providerId="ADAL" clId="{6B72D837-8A56-4D36-8FC8-6BE8C7041E32}" dt="2021-02-26T14:00:44.854" v="3467" actId="478"/>
          <ac:spMkLst>
            <pc:docMk/>
            <pc:sldMk cId="1663585941" sldId="277"/>
            <ac:spMk id="6" creationId="{72C05774-A098-490C-A182-ADCC0427EBBC}"/>
          </ac:spMkLst>
        </pc:spChg>
        <pc:spChg chg="add mod">
          <ac:chgData name="Kristin Aunan" userId="21473453-f06b-4723-b836-01fc8b43d9d7" providerId="ADAL" clId="{6B72D837-8A56-4D36-8FC8-6BE8C7041E32}" dt="2021-03-03T15:20:45.875" v="6839" actId="6549"/>
          <ac:spMkLst>
            <pc:docMk/>
            <pc:sldMk cId="1663585941" sldId="277"/>
            <ac:spMk id="7" creationId="{EB919E81-DDC7-4D30-9428-B5141F1004B4}"/>
          </ac:spMkLst>
        </pc:spChg>
        <pc:spChg chg="del">
          <ac:chgData name="Kristin Aunan" userId="21473453-f06b-4723-b836-01fc8b43d9d7" providerId="ADAL" clId="{6B72D837-8A56-4D36-8FC8-6BE8C7041E32}" dt="2021-03-01T14:01:25.083" v="4517" actId="478"/>
          <ac:spMkLst>
            <pc:docMk/>
            <pc:sldMk cId="1663585941" sldId="277"/>
            <ac:spMk id="10" creationId="{D16615F8-F70F-48E2-9909-3ADB9586A991}"/>
          </ac:spMkLst>
        </pc:spChg>
        <pc:spChg chg="del">
          <ac:chgData name="Kristin Aunan" userId="21473453-f06b-4723-b836-01fc8b43d9d7" providerId="ADAL" clId="{6B72D837-8A56-4D36-8FC8-6BE8C7041E32}" dt="2021-03-01T14:01:34.369" v="4522" actId="478"/>
          <ac:spMkLst>
            <pc:docMk/>
            <pc:sldMk cId="1663585941" sldId="277"/>
            <ac:spMk id="12" creationId="{D67C9FE6-7EC6-4ABA-AB1F-67802F0E9D63}"/>
          </ac:spMkLst>
        </pc:spChg>
        <pc:picChg chg="del">
          <ac:chgData name="Kristin Aunan" userId="21473453-f06b-4723-b836-01fc8b43d9d7" providerId="ADAL" clId="{6B72D837-8A56-4D36-8FC8-6BE8C7041E32}" dt="2021-02-26T14:00:40.434" v="3466" actId="478"/>
          <ac:picMkLst>
            <pc:docMk/>
            <pc:sldMk cId="1663585941" sldId="277"/>
            <ac:picMk id="2" creationId="{7DE62E9B-37F0-41B9-AC28-015483199969}"/>
          </ac:picMkLst>
        </pc:picChg>
        <pc:picChg chg="mod">
          <ac:chgData name="Kristin Aunan" userId="21473453-f06b-4723-b836-01fc8b43d9d7" providerId="ADAL" clId="{6B72D837-8A56-4D36-8FC8-6BE8C7041E32}" dt="2021-03-03T15:23:16.198" v="6872" actId="1076"/>
          <ac:picMkLst>
            <pc:docMk/>
            <pc:sldMk cId="1663585941" sldId="277"/>
            <ac:picMk id="3" creationId="{C45D2F33-539C-484F-8A42-49FA7F311765}"/>
          </ac:picMkLst>
        </pc:picChg>
        <pc:picChg chg="mod">
          <ac:chgData name="Kristin Aunan" userId="21473453-f06b-4723-b836-01fc8b43d9d7" providerId="ADAL" clId="{6B72D837-8A56-4D36-8FC8-6BE8C7041E32}" dt="2021-03-03T15:22:56.544" v="6869" actId="1076"/>
          <ac:picMkLst>
            <pc:docMk/>
            <pc:sldMk cId="1663585941" sldId="277"/>
            <ac:picMk id="4" creationId="{0F5A98B4-EE88-4124-88AE-833F75636B08}"/>
          </ac:picMkLst>
        </pc:picChg>
        <pc:picChg chg="del">
          <ac:chgData name="Kristin Aunan" userId="21473453-f06b-4723-b836-01fc8b43d9d7" providerId="ADAL" clId="{6B72D837-8A56-4D36-8FC8-6BE8C7041E32}" dt="2021-02-26T14:00:47.722" v="3468" actId="478"/>
          <ac:picMkLst>
            <pc:docMk/>
            <pc:sldMk cId="1663585941" sldId="277"/>
            <ac:picMk id="5" creationId="{15F9FDDC-7592-4184-9E6B-2B283FE971B2}"/>
          </ac:picMkLst>
        </pc:picChg>
        <pc:picChg chg="add mod modCrop">
          <ac:chgData name="Kristin Aunan" userId="21473453-f06b-4723-b836-01fc8b43d9d7" providerId="ADAL" clId="{6B72D837-8A56-4D36-8FC8-6BE8C7041E32}" dt="2021-03-03T15:22:22.499" v="6864" actId="14100"/>
          <ac:picMkLst>
            <pc:docMk/>
            <pc:sldMk cId="1663585941" sldId="277"/>
            <ac:picMk id="6" creationId="{4B903E46-142B-429F-92D3-14486CD4D596}"/>
          </ac:picMkLst>
        </pc:picChg>
        <pc:picChg chg="add mod modCrop">
          <ac:chgData name="Kristin Aunan" userId="21473453-f06b-4723-b836-01fc8b43d9d7" providerId="ADAL" clId="{6B72D837-8A56-4D36-8FC8-6BE8C7041E32}" dt="2021-03-03T15:23:45.446" v="6876" actId="1076"/>
          <ac:picMkLst>
            <pc:docMk/>
            <pc:sldMk cId="1663585941" sldId="277"/>
            <ac:picMk id="8" creationId="{355CD9CB-993E-4694-B0BE-D0A034B679AC}"/>
          </ac:picMkLst>
        </pc:picChg>
      </pc:sldChg>
      <pc:sldChg chg="addSp modSp add mod ord modClrScheme chgLayout">
        <pc:chgData name="Kristin Aunan" userId="21473453-f06b-4723-b836-01fc8b43d9d7" providerId="ADAL" clId="{6B72D837-8A56-4D36-8FC8-6BE8C7041E32}" dt="2021-03-01T15:35:58.159" v="5654" actId="14100"/>
        <pc:sldMkLst>
          <pc:docMk/>
          <pc:sldMk cId="3554869045" sldId="278"/>
        </pc:sldMkLst>
        <pc:spChg chg="add mod ord">
          <ac:chgData name="Kristin Aunan" userId="21473453-f06b-4723-b836-01fc8b43d9d7" providerId="ADAL" clId="{6B72D837-8A56-4D36-8FC8-6BE8C7041E32}" dt="2021-03-01T15:35:58.159" v="5654" actId="14100"/>
          <ac:spMkLst>
            <pc:docMk/>
            <pc:sldMk cId="3554869045" sldId="278"/>
            <ac:spMk id="5" creationId="{92BEB9B8-654C-4B76-9A76-63C5BF7E5043}"/>
          </ac:spMkLst>
        </pc:spChg>
        <pc:picChg chg="mod">
          <ac:chgData name="Kristin Aunan" userId="21473453-f06b-4723-b836-01fc8b43d9d7" providerId="ADAL" clId="{6B72D837-8A56-4D36-8FC8-6BE8C7041E32}" dt="2021-03-01T15:34:26.502" v="5580" actId="1076"/>
          <ac:picMkLst>
            <pc:docMk/>
            <pc:sldMk cId="3554869045" sldId="278"/>
            <ac:picMk id="2" creationId="{1576CCDA-5AE0-427D-8A38-3FB3C212763B}"/>
          </ac:picMkLst>
        </pc:picChg>
        <pc:picChg chg="mod">
          <ac:chgData name="Kristin Aunan" userId="21473453-f06b-4723-b836-01fc8b43d9d7" providerId="ADAL" clId="{6B72D837-8A56-4D36-8FC8-6BE8C7041E32}" dt="2021-03-01T15:34:37.809" v="5583" actId="1076"/>
          <ac:picMkLst>
            <pc:docMk/>
            <pc:sldMk cId="3554869045" sldId="278"/>
            <ac:picMk id="3" creationId="{D20E2C83-9201-4BDF-BAFE-F24C7613F614}"/>
          </ac:picMkLst>
        </pc:picChg>
        <pc:picChg chg="mod">
          <ac:chgData name="Kristin Aunan" userId="21473453-f06b-4723-b836-01fc8b43d9d7" providerId="ADAL" clId="{6B72D837-8A56-4D36-8FC8-6BE8C7041E32}" dt="2021-03-01T15:34:33.632" v="5581" actId="14100"/>
          <ac:picMkLst>
            <pc:docMk/>
            <pc:sldMk cId="3554869045" sldId="278"/>
            <ac:picMk id="4" creationId="{80D90610-E86E-4672-86CF-E4D78C108B3D}"/>
          </ac:picMkLst>
        </pc:picChg>
      </pc:sldChg>
      <pc:sldChg chg="add del">
        <pc:chgData name="Kristin Aunan" userId="21473453-f06b-4723-b836-01fc8b43d9d7" providerId="ADAL" clId="{6B72D837-8A56-4D36-8FC8-6BE8C7041E32}" dt="2021-03-01T15:58:43.613" v="5881" actId="47"/>
        <pc:sldMkLst>
          <pc:docMk/>
          <pc:sldMk cId="355278743" sldId="279"/>
        </pc:sldMkLst>
      </pc:sldChg>
      <pc:sldChg chg="modSp add del mod">
        <pc:chgData name="Kristin Aunan" userId="21473453-f06b-4723-b836-01fc8b43d9d7" providerId="ADAL" clId="{6B72D837-8A56-4D36-8FC8-6BE8C7041E32}" dt="2021-03-01T13:19:59.544" v="4263" actId="47"/>
        <pc:sldMkLst>
          <pc:docMk/>
          <pc:sldMk cId="2173843291" sldId="280"/>
        </pc:sldMkLst>
        <pc:spChg chg="mod">
          <ac:chgData name="Kristin Aunan" userId="21473453-f06b-4723-b836-01fc8b43d9d7" providerId="ADAL" clId="{6B72D837-8A56-4D36-8FC8-6BE8C7041E32}" dt="2021-02-24T12:58:34.055" v="407" actId="1076"/>
          <ac:spMkLst>
            <pc:docMk/>
            <pc:sldMk cId="2173843291" sldId="280"/>
            <ac:spMk id="8" creationId="{B5DE5E33-711D-4AB0-8A6E-FB14BD3DD5EB}"/>
          </ac:spMkLst>
        </pc:spChg>
      </pc:sldChg>
      <pc:sldChg chg="add del">
        <pc:chgData name="Kristin Aunan" userId="21473453-f06b-4723-b836-01fc8b43d9d7" providerId="ADAL" clId="{6B72D837-8A56-4D36-8FC8-6BE8C7041E32}" dt="2021-02-24T15:09:24.188" v="581" actId="47"/>
        <pc:sldMkLst>
          <pc:docMk/>
          <pc:sldMk cId="1982668322" sldId="734"/>
        </pc:sldMkLst>
      </pc:sldChg>
      <pc:sldChg chg="add del">
        <pc:chgData name="Kristin Aunan" userId="21473453-f06b-4723-b836-01fc8b43d9d7" providerId="ADAL" clId="{6B72D837-8A56-4D36-8FC8-6BE8C7041E32}" dt="2021-02-24T15:10:24.289" v="587" actId="47"/>
        <pc:sldMkLst>
          <pc:docMk/>
          <pc:sldMk cId="3445938248" sldId="747"/>
        </pc:sldMkLst>
      </pc:sldChg>
      <pc:sldChg chg="add del ord">
        <pc:chgData name="Kristin Aunan" userId="21473453-f06b-4723-b836-01fc8b43d9d7" providerId="ADAL" clId="{6B72D837-8A56-4D36-8FC8-6BE8C7041E32}" dt="2021-03-01T16:00:46.291" v="5891" actId="47"/>
        <pc:sldMkLst>
          <pc:docMk/>
          <pc:sldMk cId="19424335" sldId="748"/>
        </pc:sldMkLst>
      </pc:sldChg>
      <pc:sldChg chg="add del">
        <pc:chgData name="Kristin Aunan" userId="21473453-f06b-4723-b836-01fc8b43d9d7" providerId="ADAL" clId="{6B72D837-8A56-4D36-8FC8-6BE8C7041E32}" dt="2021-02-24T15:09:54.998" v="586" actId="47"/>
        <pc:sldMkLst>
          <pc:docMk/>
          <pc:sldMk cId="3334014427" sldId="756"/>
        </pc:sldMkLst>
      </pc:sldChg>
      <pc:sldChg chg="addSp delSp modSp add mod ord delAnim modAnim">
        <pc:chgData name="Kristin Aunan" userId="21473453-f06b-4723-b836-01fc8b43d9d7" providerId="ADAL" clId="{6B72D837-8A56-4D36-8FC8-6BE8C7041E32}" dt="2021-03-03T16:11:49.799" v="7690" actId="6549"/>
        <pc:sldMkLst>
          <pc:docMk/>
          <pc:sldMk cId="1909692407" sldId="757"/>
        </pc:sldMkLst>
        <pc:spChg chg="mod">
          <ac:chgData name="Kristin Aunan" userId="21473453-f06b-4723-b836-01fc8b43d9d7" providerId="ADAL" clId="{6B72D837-8A56-4D36-8FC8-6BE8C7041E32}" dt="2021-03-03T16:11:49.799" v="7690" actId="6549"/>
          <ac:spMkLst>
            <pc:docMk/>
            <pc:sldMk cId="1909692407" sldId="757"/>
            <ac:spMk id="4" creationId="{F5FCD758-57A7-4155-9625-21DC9321FB5E}"/>
          </ac:spMkLst>
        </pc:spChg>
        <pc:spChg chg="mod">
          <ac:chgData name="Kristin Aunan" userId="21473453-f06b-4723-b836-01fc8b43d9d7" providerId="ADAL" clId="{6B72D837-8A56-4D36-8FC8-6BE8C7041E32}" dt="2021-03-01T15:49:17.552" v="5864" actId="1076"/>
          <ac:spMkLst>
            <pc:docMk/>
            <pc:sldMk cId="1909692407" sldId="757"/>
            <ac:spMk id="10" creationId="{50C64BF6-CD9D-494C-831C-CA893BA1F714}"/>
          </ac:spMkLst>
        </pc:spChg>
        <pc:spChg chg="mod">
          <ac:chgData name="Kristin Aunan" userId="21473453-f06b-4723-b836-01fc8b43d9d7" providerId="ADAL" clId="{6B72D837-8A56-4D36-8FC8-6BE8C7041E32}" dt="2021-03-01T15:49:32.109" v="5867" actId="1076"/>
          <ac:spMkLst>
            <pc:docMk/>
            <pc:sldMk cId="1909692407" sldId="757"/>
            <ac:spMk id="12" creationId="{0FA22FFC-3E1A-414F-A5BB-11C675184AA9}"/>
          </ac:spMkLst>
        </pc:spChg>
        <pc:spChg chg="add del mod">
          <ac:chgData name="Kristin Aunan" userId="21473453-f06b-4723-b836-01fc8b43d9d7" providerId="ADAL" clId="{6B72D837-8A56-4D36-8FC8-6BE8C7041E32}" dt="2021-03-01T15:48:36.965" v="5860" actId="478"/>
          <ac:spMkLst>
            <pc:docMk/>
            <pc:sldMk cId="1909692407" sldId="757"/>
            <ac:spMk id="14" creationId="{6BC95FCB-472C-4DEC-B8AE-63FB73D25820}"/>
          </ac:spMkLst>
        </pc:spChg>
        <pc:spChg chg="add mod">
          <ac:chgData name="Kristin Aunan" userId="21473453-f06b-4723-b836-01fc8b43d9d7" providerId="ADAL" clId="{6B72D837-8A56-4D36-8FC8-6BE8C7041E32}" dt="2021-03-01T15:50:06.915" v="5871" actId="1076"/>
          <ac:spMkLst>
            <pc:docMk/>
            <pc:sldMk cId="1909692407" sldId="757"/>
            <ac:spMk id="15" creationId="{4DD1308E-A2A7-485E-8EAE-2A30D42E5FDC}"/>
          </ac:spMkLst>
        </pc:spChg>
        <pc:picChg chg="mod">
          <ac:chgData name="Kristin Aunan" userId="21473453-f06b-4723-b836-01fc8b43d9d7" providerId="ADAL" clId="{6B72D837-8A56-4D36-8FC8-6BE8C7041E32}" dt="2021-03-01T15:49:09.535" v="5862" actId="1076"/>
          <ac:picMkLst>
            <pc:docMk/>
            <pc:sldMk cId="1909692407" sldId="757"/>
            <ac:picMk id="5" creationId="{9BD67A56-2F72-4A29-8B99-51F50756D1D4}"/>
          </ac:picMkLst>
        </pc:picChg>
        <pc:cxnChg chg="mod">
          <ac:chgData name="Kristin Aunan" userId="21473453-f06b-4723-b836-01fc8b43d9d7" providerId="ADAL" clId="{6B72D837-8A56-4D36-8FC8-6BE8C7041E32}" dt="2021-03-01T15:49:42.278" v="5869" actId="1076"/>
          <ac:cxnSpMkLst>
            <pc:docMk/>
            <pc:sldMk cId="1909692407" sldId="757"/>
            <ac:cxnSpMk id="9" creationId="{B0D77D11-7D37-4C48-B996-6260144B6D5B}"/>
          </ac:cxnSpMkLst>
        </pc:cxnChg>
        <pc:cxnChg chg="mod">
          <ac:chgData name="Kristin Aunan" userId="21473453-f06b-4723-b836-01fc8b43d9d7" providerId="ADAL" clId="{6B72D837-8A56-4D36-8FC8-6BE8C7041E32}" dt="2021-03-01T15:49:28.142" v="5866" actId="14100"/>
          <ac:cxnSpMkLst>
            <pc:docMk/>
            <pc:sldMk cId="1909692407" sldId="757"/>
            <ac:cxnSpMk id="11" creationId="{75FAE564-6809-488D-90A0-D24CD196F924}"/>
          </ac:cxnSpMkLst>
        </pc:cxnChg>
        <pc:cxnChg chg="add del mod">
          <ac:chgData name="Kristin Aunan" userId="21473453-f06b-4723-b836-01fc8b43d9d7" providerId="ADAL" clId="{6B72D837-8A56-4D36-8FC8-6BE8C7041E32}" dt="2021-03-01T15:48:32.920" v="5859" actId="478"/>
          <ac:cxnSpMkLst>
            <pc:docMk/>
            <pc:sldMk cId="1909692407" sldId="757"/>
            <ac:cxnSpMk id="13" creationId="{F01E6812-0F01-4CB5-A5F8-E27250B809EF}"/>
          </ac:cxnSpMkLst>
        </pc:cxnChg>
      </pc:sldChg>
      <pc:sldChg chg="add del">
        <pc:chgData name="Kristin Aunan" userId="21473453-f06b-4723-b836-01fc8b43d9d7" providerId="ADAL" clId="{6B72D837-8A56-4D36-8FC8-6BE8C7041E32}" dt="2021-03-01T13:22:30.725" v="4267" actId="47"/>
        <pc:sldMkLst>
          <pc:docMk/>
          <pc:sldMk cId="3123504996" sldId="758"/>
        </pc:sldMkLst>
      </pc:sldChg>
      <pc:sldChg chg="addSp modSp add del mod ord">
        <pc:chgData name="Kristin Aunan" userId="21473453-f06b-4723-b836-01fc8b43d9d7" providerId="ADAL" clId="{6B72D837-8A56-4D36-8FC8-6BE8C7041E32}" dt="2021-03-03T15:23:53.347" v="6877" actId="47"/>
        <pc:sldMkLst>
          <pc:docMk/>
          <pc:sldMk cId="1251306532" sldId="759"/>
        </pc:sldMkLst>
        <pc:spChg chg="mod">
          <ac:chgData name="Kristin Aunan" userId="21473453-f06b-4723-b836-01fc8b43d9d7" providerId="ADAL" clId="{6B72D837-8A56-4D36-8FC8-6BE8C7041E32}" dt="2021-02-24T15:14:55.197" v="695" actId="1076"/>
          <ac:spMkLst>
            <pc:docMk/>
            <pc:sldMk cId="1251306532" sldId="759"/>
            <ac:spMk id="4" creationId="{FFB4F950-117B-4246-A92D-1198643546AA}"/>
          </ac:spMkLst>
        </pc:spChg>
        <pc:spChg chg="mod">
          <ac:chgData name="Kristin Aunan" userId="21473453-f06b-4723-b836-01fc8b43d9d7" providerId="ADAL" clId="{6B72D837-8A56-4D36-8FC8-6BE8C7041E32}" dt="2021-03-03T15:04:16.138" v="6659" actId="20577"/>
          <ac:spMkLst>
            <pc:docMk/>
            <pc:sldMk cId="1251306532" sldId="759"/>
            <ac:spMk id="7" creationId="{BC8B43FD-9B86-4F16-9F9E-F9B712285A11}"/>
          </ac:spMkLst>
        </pc:spChg>
        <pc:picChg chg="add mod">
          <ac:chgData name="Kristin Aunan" userId="21473453-f06b-4723-b836-01fc8b43d9d7" providerId="ADAL" clId="{6B72D837-8A56-4D36-8FC8-6BE8C7041E32}" dt="2021-02-26T07:57:01.789" v="1872" actId="1076"/>
          <ac:picMkLst>
            <pc:docMk/>
            <pc:sldMk cId="1251306532" sldId="759"/>
            <ac:picMk id="6" creationId="{4A2BD278-417B-4673-B019-17B0D3FDE920}"/>
          </ac:picMkLst>
        </pc:picChg>
      </pc:sldChg>
      <pc:sldChg chg="addSp delSp modSp add mod ord modShow">
        <pc:chgData name="Kristin Aunan" userId="21473453-f06b-4723-b836-01fc8b43d9d7" providerId="ADAL" clId="{6B72D837-8A56-4D36-8FC8-6BE8C7041E32}" dt="2021-03-01T16:19:13.884" v="5902"/>
        <pc:sldMkLst>
          <pc:docMk/>
          <pc:sldMk cId="1420878088" sldId="760"/>
        </pc:sldMkLst>
        <pc:spChg chg="add mod">
          <ac:chgData name="Kristin Aunan" userId="21473453-f06b-4723-b836-01fc8b43d9d7" providerId="ADAL" clId="{6B72D837-8A56-4D36-8FC8-6BE8C7041E32}" dt="2021-03-01T14:05:13.982" v="4626" actId="790"/>
          <ac:spMkLst>
            <pc:docMk/>
            <pc:sldMk cId="1420878088" sldId="760"/>
            <ac:spMk id="2" creationId="{5CC6B8CB-6D30-46F9-9B87-1C23D4B451CA}"/>
          </ac:spMkLst>
        </pc:spChg>
        <pc:picChg chg="add del mod">
          <ac:chgData name="Kristin Aunan" userId="21473453-f06b-4723-b836-01fc8b43d9d7" providerId="ADAL" clId="{6B72D837-8A56-4D36-8FC8-6BE8C7041E32}" dt="2021-03-01T14:04:46.395" v="4624" actId="1076"/>
          <ac:picMkLst>
            <pc:docMk/>
            <pc:sldMk cId="1420878088" sldId="760"/>
            <ac:picMk id="3" creationId="{DCCD376B-8575-472C-A68C-595CBFD4ED0E}"/>
          </ac:picMkLst>
        </pc:picChg>
      </pc:sldChg>
      <pc:sldChg chg="addSp modSp add mod ord modNotesTx">
        <pc:chgData name="Kristin Aunan" userId="21473453-f06b-4723-b836-01fc8b43d9d7" providerId="ADAL" clId="{6B72D837-8A56-4D36-8FC8-6BE8C7041E32}" dt="2021-03-03T15:44:39.790" v="7095" actId="20577"/>
        <pc:sldMkLst>
          <pc:docMk/>
          <pc:sldMk cId="2689572028" sldId="761"/>
        </pc:sldMkLst>
        <pc:spChg chg="mod">
          <ac:chgData name="Kristin Aunan" userId="21473453-f06b-4723-b836-01fc8b43d9d7" providerId="ADAL" clId="{6B72D837-8A56-4D36-8FC8-6BE8C7041E32}" dt="2021-03-03T15:44:39.790" v="7095" actId="20577"/>
          <ac:spMkLst>
            <pc:docMk/>
            <pc:sldMk cId="2689572028" sldId="761"/>
            <ac:spMk id="4" creationId="{41B6007E-C975-48ED-A666-6C8B2FEC8AF7}"/>
          </ac:spMkLst>
        </pc:spChg>
        <pc:spChg chg="add mod">
          <ac:chgData name="Kristin Aunan" userId="21473453-f06b-4723-b836-01fc8b43d9d7" providerId="ADAL" clId="{6B72D837-8A56-4D36-8FC8-6BE8C7041E32}" dt="2021-02-26T11:48:02.876" v="3381" actId="14100"/>
          <ac:spMkLst>
            <pc:docMk/>
            <pc:sldMk cId="2689572028" sldId="761"/>
            <ac:spMk id="12" creationId="{AE832409-668F-4256-A2DF-DA5B30CBB6EC}"/>
          </ac:spMkLst>
        </pc:spChg>
      </pc:sldChg>
      <pc:sldChg chg="add del">
        <pc:chgData name="Kristin Aunan" userId="21473453-f06b-4723-b836-01fc8b43d9d7" providerId="ADAL" clId="{6B72D837-8A56-4D36-8FC8-6BE8C7041E32}" dt="2021-03-01T13:20:46.719" v="4264" actId="47"/>
        <pc:sldMkLst>
          <pc:docMk/>
          <pc:sldMk cId="1290418019" sldId="762"/>
        </pc:sldMkLst>
      </pc:sldChg>
      <pc:sldChg chg="addSp delSp modSp new mod modClrScheme chgLayout modNotesTx">
        <pc:chgData name="Kristin Aunan" userId="21473453-f06b-4723-b836-01fc8b43d9d7" providerId="ADAL" clId="{6B72D837-8A56-4D36-8FC8-6BE8C7041E32}" dt="2021-03-03T15:26:52.823" v="6887" actId="113"/>
        <pc:sldMkLst>
          <pc:docMk/>
          <pc:sldMk cId="4161545772" sldId="763"/>
        </pc:sldMkLst>
        <pc:spChg chg="del">
          <ac:chgData name="Kristin Aunan" userId="21473453-f06b-4723-b836-01fc8b43d9d7" providerId="ADAL" clId="{6B72D837-8A56-4D36-8FC8-6BE8C7041E32}" dt="2021-02-24T12:52:42.624" v="386" actId="700"/>
          <ac:spMkLst>
            <pc:docMk/>
            <pc:sldMk cId="4161545772" sldId="763"/>
            <ac:spMk id="2" creationId="{0263201E-0ECE-4973-BB74-A2B919C7C7E6}"/>
          </ac:spMkLst>
        </pc:spChg>
        <pc:spChg chg="add mod">
          <ac:chgData name="Kristin Aunan" userId="21473453-f06b-4723-b836-01fc8b43d9d7" providerId="ADAL" clId="{6B72D837-8A56-4D36-8FC8-6BE8C7041E32}" dt="2021-03-01T13:56:12.353" v="4404" actId="14100"/>
          <ac:spMkLst>
            <pc:docMk/>
            <pc:sldMk cId="4161545772" sldId="763"/>
            <ac:spMk id="2" creationId="{07751BA6-A943-4D71-9EAB-025D9AB4A16C}"/>
          </ac:spMkLst>
        </pc:spChg>
        <pc:spChg chg="del">
          <ac:chgData name="Kristin Aunan" userId="21473453-f06b-4723-b836-01fc8b43d9d7" providerId="ADAL" clId="{6B72D837-8A56-4D36-8FC8-6BE8C7041E32}" dt="2021-02-24T12:52:42.624" v="386" actId="700"/>
          <ac:spMkLst>
            <pc:docMk/>
            <pc:sldMk cId="4161545772" sldId="763"/>
            <ac:spMk id="3" creationId="{6590EAF7-33C2-4891-B508-A2C95DE35DE8}"/>
          </ac:spMkLst>
        </pc:spChg>
        <pc:spChg chg="add mod">
          <ac:chgData name="Kristin Aunan" userId="21473453-f06b-4723-b836-01fc8b43d9d7" providerId="ADAL" clId="{6B72D837-8A56-4D36-8FC8-6BE8C7041E32}" dt="2021-03-03T15:18:41.756" v="6759" actId="20577"/>
          <ac:spMkLst>
            <pc:docMk/>
            <pc:sldMk cId="4161545772" sldId="763"/>
            <ac:spMk id="4" creationId="{8A18095D-CE41-476D-8681-876D4F26BC99}"/>
          </ac:spMkLst>
        </pc:spChg>
        <pc:spChg chg="add mod">
          <ac:chgData name="Kristin Aunan" userId="21473453-f06b-4723-b836-01fc8b43d9d7" providerId="ADAL" clId="{6B72D837-8A56-4D36-8FC8-6BE8C7041E32}" dt="2021-03-01T14:12:41.409" v="4694" actId="1076"/>
          <ac:spMkLst>
            <pc:docMk/>
            <pc:sldMk cId="4161545772" sldId="763"/>
            <ac:spMk id="5" creationId="{7238A99A-F598-4DC8-998A-D04ADF8213FD}"/>
          </ac:spMkLst>
        </pc:spChg>
        <pc:picChg chg="add mod modCrop">
          <ac:chgData name="Kristin Aunan" userId="21473453-f06b-4723-b836-01fc8b43d9d7" providerId="ADAL" clId="{6B72D837-8A56-4D36-8FC8-6BE8C7041E32}" dt="2021-03-01T14:12:38.129" v="4693" actId="1076"/>
          <ac:picMkLst>
            <pc:docMk/>
            <pc:sldMk cId="4161545772" sldId="763"/>
            <ac:picMk id="3" creationId="{C5F48261-172B-4E7D-A435-D2AFE9C56792}"/>
          </ac:picMkLst>
        </pc:picChg>
        <pc:picChg chg="add del mod">
          <ac:chgData name="Kristin Aunan" userId="21473453-f06b-4723-b836-01fc8b43d9d7" providerId="ADAL" clId="{6B72D837-8A56-4D36-8FC8-6BE8C7041E32}" dt="2021-02-24T15:30:39.179" v="841" actId="478"/>
          <ac:picMkLst>
            <pc:docMk/>
            <pc:sldMk cId="4161545772" sldId="763"/>
            <ac:picMk id="4" creationId="{428BA1E5-3798-400A-8CE0-DD347C8C23C3}"/>
          </ac:picMkLst>
        </pc:picChg>
        <pc:picChg chg="add del mod">
          <ac:chgData name="Kristin Aunan" userId="21473453-f06b-4723-b836-01fc8b43d9d7" providerId="ADAL" clId="{6B72D837-8A56-4D36-8FC8-6BE8C7041E32}" dt="2021-02-24T12:56:33.942" v="392" actId="478"/>
          <ac:picMkLst>
            <pc:docMk/>
            <pc:sldMk cId="4161545772" sldId="763"/>
            <ac:picMk id="5" creationId="{15D636B8-11E9-4A39-9D34-4F005EA12ED6}"/>
          </ac:picMkLst>
        </pc:picChg>
        <pc:picChg chg="add del mod">
          <ac:chgData name="Kristin Aunan" userId="21473453-f06b-4723-b836-01fc8b43d9d7" providerId="ADAL" clId="{6B72D837-8A56-4D36-8FC8-6BE8C7041E32}" dt="2021-02-24T12:56:33.061" v="391" actId="478"/>
          <ac:picMkLst>
            <pc:docMk/>
            <pc:sldMk cId="4161545772" sldId="763"/>
            <ac:picMk id="7" creationId="{8DCF8E35-D83C-4E65-B4B7-0C4665CDD830}"/>
          </ac:picMkLst>
        </pc:picChg>
        <pc:picChg chg="add del mod modCrop">
          <ac:chgData name="Kristin Aunan" userId="21473453-f06b-4723-b836-01fc8b43d9d7" providerId="ADAL" clId="{6B72D837-8A56-4D36-8FC8-6BE8C7041E32}" dt="2021-02-24T15:32:46.658" v="900" actId="478"/>
          <ac:picMkLst>
            <pc:docMk/>
            <pc:sldMk cId="4161545772" sldId="763"/>
            <ac:picMk id="7" creationId="{9976F2B9-ED58-4870-8797-C51B03AAE277}"/>
          </ac:picMkLst>
        </pc:picChg>
      </pc:sldChg>
      <pc:sldChg chg="addSp delSp modSp new mod modClrScheme chgLayout">
        <pc:chgData name="Kristin Aunan" userId="21473453-f06b-4723-b836-01fc8b43d9d7" providerId="ADAL" clId="{6B72D837-8A56-4D36-8FC8-6BE8C7041E32}" dt="2021-03-01T16:48:41.406" v="6436" actId="20577"/>
        <pc:sldMkLst>
          <pc:docMk/>
          <pc:sldMk cId="1425403416" sldId="764"/>
        </pc:sldMkLst>
        <pc:spChg chg="del mod ord">
          <ac:chgData name="Kristin Aunan" userId="21473453-f06b-4723-b836-01fc8b43d9d7" providerId="ADAL" clId="{6B72D837-8A56-4D36-8FC8-6BE8C7041E32}" dt="2021-02-24T14:48:49.475" v="468" actId="700"/>
          <ac:spMkLst>
            <pc:docMk/>
            <pc:sldMk cId="1425403416" sldId="764"/>
            <ac:spMk id="2" creationId="{4BA21272-80DA-46F2-AE9A-5549F47A8DE9}"/>
          </ac:spMkLst>
        </pc:spChg>
        <pc:spChg chg="mod ord">
          <ac:chgData name="Kristin Aunan" userId="21473453-f06b-4723-b836-01fc8b43d9d7" providerId="ADAL" clId="{6B72D837-8A56-4D36-8FC8-6BE8C7041E32}" dt="2021-02-24T14:48:49.475" v="468" actId="700"/>
          <ac:spMkLst>
            <pc:docMk/>
            <pc:sldMk cId="1425403416" sldId="764"/>
            <ac:spMk id="3" creationId="{519BAFA1-F4AD-4736-B12F-5471F462C2C0}"/>
          </ac:spMkLst>
        </pc:spChg>
        <pc:spChg chg="del">
          <ac:chgData name="Kristin Aunan" userId="21473453-f06b-4723-b836-01fc8b43d9d7" providerId="ADAL" clId="{6B72D837-8A56-4D36-8FC8-6BE8C7041E32}" dt="2021-02-24T14:48:49.475" v="468" actId="700"/>
          <ac:spMkLst>
            <pc:docMk/>
            <pc:sldMk cId="1425403416" sldId="764"/>
            <ac:spMk id="4" creationId="{03FD48E0-B605-46EE-B2A2-5ADBB2DEA26A}"/>
          </ac:spMkLst>
        </pc:spChg>
        <pc:spChg chg="add del mod ord">
          <ac:chgData name="Kristin Aunan" userId="21473453-f06b-4723-b836-01fc8b43d9d7" providerId="ADAL" clId="{6B72D837-8A56-4D36-8FC8-6BE8C7041E32}" dt="2021-02-24T14:50:14.220" v="473" actId="478"/>
          <ac:spMkLst>
            <pc:docMk/>
            <pc:sldMk cId="1425403416" sldId="764"/>
            <ac:spMk id="5" creationId="{90D0A45E-8F90-43C4-B5A4-62FD0580FAFC}"/>
          </ac:spMkLst>
        </pc:spChg>
        <pc:spChg chg="add mod ord">
          <ac:chgData name="Kristin Aunan" userId="21473453-f06b-4723-b836-01fc8b43d9d7" providerId="ADAL" clId="{6B72D837-8A56-4D36-8FC8-6BE8C7041E32}" dt="2021-03-01T16:48:41.406" v="6436" actId="20577"/>
          <ac:spMkLst>
            <pc:docMk/>
            <pc:sldMk cId="1425403416" sldId="764"/>
            <ac:spMk id="6" creationId="{013BB223-ADA6-46A2-B8AE-3AC4AD07E1EC}"/>
          </ac:spMkLst>
        </pc:spChg>
      </pc:sldChg>
      <pc:sldChg chg="addSp delSp modSp new add del mod modShow modNotesTx">
        <pc:chgData name="Kristin Aunan" userId="21473453-f06b-4723-b836-01fc8b43d9d7" providerId="ADAL" clId="{6B72D837-8A56-4D36-8FC8-6BE8C7041E32}" dt="2021-03-01T16:45:05.400" v="6248" actId="47"/>
        <pc:sldMkLst>
          <pc:docMk/>
          <pc:sldMk cId="95178675" sldId="765"/>
        </pc:sldMkLst>
        <pc:picChg chg="add del mod">
          <ac:chgData name="Kristin Aunan" userId="21473453-f06b-4723-b836-01fc8b43d9d7" providerId="ADAL" clId="{6B72D837-8A56-4D36-8FC8-6BE8C7041E32}" dt="2021-02-24T16:57:22.649" v="1807" actId="478"/>
          <ac:picMkLst>
            <pc:docMk/>
            <pc:sldMk cId="95178675" sldId="765"/>
            <ac:picMk id="3" creationId="{168F3834-2842-455F-AA75-962909733E49}"/>
          </ac:picMkLst>
        </pc:picChg>
        <pc:picChg chg="add del mod modCrop">
          <ac:chgData name="Kristin Aunan" userId="21473453-f06b-4723-b836-01fc8b43d9d7" providerId="ADAL" clId="{6B72D837-8A56-4D36-8FC8-6BE8C7041E32}" dt="2021-03-01T16:44:17.560" v="6237" actId="21"/>
          <ac:picMkLst>
            <pc:docMk/>
            <pc:sldMk cId="95178675" sldId="765"/>
            <ac:picMk id="4" creationId="{FB148684-1358-4507-8FD6-01F8521B76F4}"/>
          </ac:picMkLst>
        </pc:picChg>
        <pc:picChg chg="add del mod">
          <ac:chgData name="Kristin Aunan" userId="21473453-f06b-4723-b836-01fc8b43d9d7" providerId="ADAL" clId="{6B72D837-8A56-4D36-8FC8-6BE8C7041E32}" dt="2021-02-26T15:09:09.104" v="4251" actId="478"/>
          <ac:picMkLst>
            <pc:docMk/>
            <pc:sldMk cId="95178675" sldId="765"/>
            <ac:picMk id="5" creationId="{DF625626-1660-49B6-A668-669C117986CA}"/>
          </ac:picMkLst>
        </pc:picChg>
        <pc:picChg chg="add mod">
          <ac:chgData name="Kristin Aunan" userId="21473453-f06b-4723-b836-01fc8b43d9d7" providerId="ADAL" clId="{6B72D837-8A56-4D36-8FC8-6BE8C7041E32}" dt="2021-02-26T15:09:24.899" v="4256" actId="1076"/>
          <ac:picMkLst>
            <pc:docMk/>
            <pc:sldMk cId="95178675" sldId="765"/>
            <ac:picMk id="7" creationId="{FF549EAA-04AD-4009-AD87-6D2763102D86}"/>
          </ac:picMkLst>
        </pc:picChg>
        <pc:picChg chg="add mod">
          <ac:chgData name="Kristin Aunan" userId="21473453-f06b-4723-b836-01fc8b43d9d7" providerId="ADAL" clId="{6B72D837-8A56-4D36-8FC8-6BE8C7041E32}" dt="2021-02-24T17:01:03.934" v="1815" actId="1076"/>
          <ac:picMkLst>
            <pc:docMk/>
            <pc:sldMk cId="95178675" sldId="765"/>
            <ac:picMk id="9" creationId="{62B5BE42-1EFE-4805-ADA9-E13D1F99A080}"/>
          </ac:picMkLst>
        </pc:picChg>
        <pc:picChg chg="add mod">
          <ac:chgData name="Kristin Aunan" userId="21473453-f06b-4723-b836-01fc8b43d9d7" providerId="ADAL" clId="{6B72D837-8A56-4D36-8FC8-6BE8C7041E32}" dt="2021-03-01T16:25:38.018" v="5941" actId="1076"/>
          <ac:picMkLst>
            <pc:docMk/>
            <pc:sldMk cId="95178675" sldId="765"/>
            <ac:picMk id="11" creationId="{AB7EA64F-0135-41FF-AED3-09CBDC097598}"/>
          </ac:picMkLst>
        </pc:picChg>
      </pc:sldChg>
      <pc:sldChg chg="del">
        <pc:chgData name="Kristin Aunan" userId="21473453-f06b-4723-b836-01fc8b43d9d7" providerId="ADAL" clId="{6B72D837-8A56-4D36-8FC8-6BE8C7041E32}" dt="2021-02-24T15:08:57.677" v="579"/>
        <pc:sldMkLst>
          <pc:docMk/>
          <pc:sldMk cId="830078389" sldId="765"/>
        </pc:sldMkLst>
      </pc:sldChg>
      <pc:sldChg chg="add del">
        <pc:chgData name="Kristin Aunan" userId="21473453-f06b-4723-b836-01fc8b43d9d7" providerId="ADAL" clId="{6B72D837-8A56-4D36-8FC8-6BE8C7041E32}" dt="2021-02-24T15:09:43.183" v="584"/>
        <pc:sldMkLst>
          <pc:docMk/>
          <pc:sldMk cId="1417991299" sldId="766"/>
        </pc:sldMkLst>
      </pc:sldChg>
      <pc:sldChg chg="del">
        <pc:chgData name="Kristin Aunan" userId="21473453-f06b-4723-b836-01fc8b43d9d7" providerId="ADAL" clId="{6B72D837-8A56-4D36-8FC8-6BE8C7041E32}" dt="2021-02-24T15:08:57.677" v="579"/>
        <pc:sldMkLst>
          <pc:docMk/>
          <pc:sldMk cId="2851047783" sldId="766"/>
        </pc:sldMkLst>
      </pc:sldChg>
      <pc:sldChg chg="addSp modSp new del mod modClrScheme chgLayout">
        <pc:chgData name="Kristin Aunan" userId="21473453-f06b-4723-b836-01fc8b43d9d7" providerId="ADAL" clId="{6B72D837-8A56-4D36-8FC8-6BE8C7041E32}" dt="2021-02-24T15:14:19.640" v="692" actId="47"/>
        <pc:sldMkLst>
          <pc:docMk/>
          <pc:sldMk cId="3195002986" sldId="766"/>
        </pc:sldMkLst>
        <pc:spChg chg="mod ord">
          <ac:chgData name="Kristin Aunan" userId="21473453-f06b-4723-b836-01fc8b43d9d7" providerId="ADAL" clId="{6B72D837-8A56-4D36-8FC8-6BE8C7041E32}" dt="2021-02-24T15:14:11.677" v="686" actId="700"/>
          <ac:spMkLst>
            <pc:docMk/>
            <pc:sldMk cId="3195002986" sldId="766"/>
            <ac:spMk id="2" creationId="{CE60CE0D-2520-4F5A-A889-5DE7BEA39E1D}"/>
          </ac:spMkLst>
        </pc:spChg>
        <pc:spChg chg="add mod ord">
          <ac:chgData name="Kristin Aunan" userId="21473453-f06b-4723-b836-01fc8b43d9d7" providerId="ADAL" clId="{6B72D837-8A56-4D36-8FC8-6BE8C7041E32}" dt="2021-02-24T15:14:16.872" v="691" actId="20577"/>
          <ac:spMkLst>
            <pc:docMk/>
            <pc:sldMk cId="3195002986" sldId="766"/>
            <ac:spMk id="3" creationId="{82A0A4D1-5F2B-4F5E-B39D-B87C59AFB373}"/>
          </ac:spMkLst>
        </pc:spChg>
        <pc:spChg chg="add mod ord">
          <ac:chgData name="Kristin Aunan" userId="21473453-f06b-4723-b836-01fc8b43d9d7" providerId="ADAL" clId="{6B72D837-8A56-4D36-8FC8-6BE8C7041E32}" dt="2021-02-24T15:14:11.677" v="686" actId="700"/>
          <ac:spMkLst>
            <pc:docMk/>
            <pc:sldMk cId="3195002986" sldId="766"/>
            <ac:spMk id="4" creationId="{0CAF14A0-F53E-4B6D-A4C6-D5114DE494A1}"/>
          </ac:spMkLst>
        </pc:spChg>
      </pc:sldChg>
      <pc:sldChg chg="addSp delSp modSp new mod ord modClrScheme modAnim chgLayout">
        <pc:chgData name="Kristin Aunan" userId="21473453-f06b-4723-b836-01fc8b43d9d7" providerId="ADAL" clId="{6B72D837-8A56-4D36-8FC8-6BE8C7041E32}" dt="2021-03-01T16:50:03.635" v="6448"/>
        <pc:sldMkLst>
          <pc:docMk/>
          <pc:sldMk cId="3625624623" sldId="766"/>
        </pc:sldMkLst>
        <pc:spChg chg="mod ord">
          <ac:chgData name="Kristin Aunan" userId="21473453-f06b-4723-b836-01fc8b43d9d7" providerId="ADAL" clId="{6B72D837-8A56-4D36-8FC8-6BE8C7041E32}" dt="2021-02-26T09:14:05.896" v="2199" actId="700"/>
          <ac:spMkLst>
            <pc:docMk/>
            <pc:sldMk cId="3625624623" sldId="766"/>
            <ac:spMk id="2" creationId="{84164E4D-2608-4D79-A6A3-B6D61E9E3384}"/>
          </ac:spMkLst>
        </pc:spChg>
        <pc:spChg chg="add mod ord">
          <ac:chgData name="Kristin Aunan" userId="21473453-f06b-4723-b836-01fc8b43d9d7" providerId="ADAL" clId="{6B72D837-8A56-4D36-8FC8-6BE8C7041E32}" dt="2021-03-01T15:33:39.688" v="5572" actId="20577"/>
          <ac:spMkLst>
            <pc:docMk/>
            <pc:sldMk cId="3625624623" sldId="766"/>
            <ac:spMk id="3" creationId="{92BC0C9A-9336-4560-B5AA-50B8864DFE36}"/>
          </ac:spMkLst>
        </pc:spChg>
        <pc:picChg chg="add del mod">
          <ac:chgData name="Kristin Aunan" userId="21473453-f06b-4723-b836-01fc8b43d9d7" providerId="ADAL" clId="{6B72D837-8A56-4D36-8FC8-6BE8C7041E32}" dt="2021-02-24T15:38:18.374" v="947" actId="478"/>
          <ac:picMkLst>
            <pc:docMk/>
            <pc:sldMk cId="3625624623" sldId="766"/>
            <ac:picMk id="4" creationId="{B69C2863-55A9-4F43-AA1D-FCEB4789934F}"/>
          </ac:picMkLst>
        </pc:picChg>
        <pc:picChg chg="add mod modCrop">
          <ac:chgData name="Kristin Aunan" userId="21473453-f06b-4723-b836-01fc8b43d9d7" providerId="ADAL" clId="{6B72D837-8A56-4D36-8FC8-6BE8C7041E32}" dt="2021-02-26T09:16:28.876" v="2337" actId="1076"/>
          <ac:picMkLst>
            <pc:docMk/>
            <pc:sldMk cId="3625624623" sldId="766"/>
            <ac:picMk id="6" creationId="{1E2BAE92-BDBD-49F4-8BD0-62DE6FEC3DCD}"/>
          </ac:picMkLst>
        </pc:picChg>
        <pc:cxnChg chg="add mod">
          <ac:chgData name="Kristin Aunan" userId="21473453-f06b-4723-b836-01fc8b43d9d7" providerId="ADAL" clId="{6B72D837-8A56-4D36-8FC8-6BE8C7041E32}" dt="2021-03-01T16:20:20.688" v="5913" actId="1582"/>
          <ac:cxnSpMkLst>
            <pc:docMk/>
            <pc:sldMk cId="3625624623" sldId="766"/>
            <ac:cxnSpMk id="5" creationId="{0BC641FA-8221-4079-83E5-9640190A6312}"/>
          </ac:cxnSpMkLst>
        </pc:cxnChg>
      </pc:sldChg>
      <pc:sldChg chg="del">
        <pc:chgData name="Kristin Aunan" userId="21473453-f06b-4723-b836-01fc8b43d9d7" providerId="ADAL" clId="{6B72D837-8A56-4D36-8FC8-6BE8C7041E32}" dt="2021-02-24T15:08:57.677" v="579"/>
        <pc:sldMkLst>
          <pc:docMk/>
          <pc:sldMk cId="3320723319" sldId="767"/>
        </pc:sldMkLst>
      </pc:sldChg>
      <pc:sldChg chg="addSp delSp modSp add mod ord modShow modNotesTx">
        <pc:chgData name="Kristin Aunan" userId="21473453-f06b-4723-b836-01fc8b43d9d7" providerId="ADAL" clId="{6B72D837-8A56-4D36-8FC8-6BE8C7041E32}" dt="2021-03-03T16:05:24.757" v="7546" actId="6549"/>
        <pc:sldMkLst>
          <pc:docMk/>
          <pc:sldMk cId="3422535802" sldId="767"/>
        </pc:sldMkLst>
        <pc:spChg chg="mod">
          <ac:chgData name="Kristin Aunan" userId="21473453-f06b-4723-b836-01fc8b43d9d7" providerId="ADAL" clId="{6B72D837-8A56-4D36-8FC8-6BE8C7041E32}" dt="2021-03-03T16:05:24.757" v="7546" actId="6549"/>
          <ac:spMkLst>
            <pc:docMk/>
            <pc:sldMk cId="3422535802" sldId="767"/>
            <ac:spMk id="2" creationId="{07751BA6-A943-4D71-9EAB-025D9AB4A16C}"/>
          </ac:spMkLst>
        </pc:spChg>
        <pc:picChg chg="del mod modCrop">
          <ac:chgData name="Kristin Aunan" userId="21473453-f06b-4723-b836-01fc8b43d9d7" providerId="ADAL" clId="{6B72D837-8A56-4D36-8FC8-6BE8C7041E32}" dt="2021-03-03T16:05:01.673" v="7542" actId="478"/>
          <ac:picMkLst>
            <pc:docMk/>
            <pc:sldMk cId="3422535802" sldId="767"/>
            <ac:picMk id="3" creationId="{C5F48261-172B-4E7D-A435-D2AFE9C56792}"/>
          </ac:picMkLst>
        </pc:picChg>
        <pc:picChg chg="del">
          <ac:chgData name="Kristin Aunan" userId="21473453-f06b-4723-b836-01fc8b43d9d7" providerId="ADAL" clId="{6B72D837-8A56-4D36-8FC8-6BE8C7041E32}" dt="2021-02-26T14:33:12.233" v="3967" actId="478"/>
          <ac:picMkLst>
            <pc:docMk/>
            <pc:sldMk cId="3422535802" sldId="767"/>
            <ac:picMk id="4" creationId="{428BA1E5-3798-400A-8CE0-DD347C8C23C3}"/>
          </ac:picMkLst>
        </pc:picChg>
        <pc:picChg chg="add mod">
          <ac:chgData name="Kristin Aunan" userId="21473453-f06b-4723-b836-01fc8b43d9d7" providerId="ADAL" clId="{6B72D837-8A56-4D36-8FC8-6BE8C7041E32}" dt="2021-02-26T14:34:38.970" v="3978" actId="1076"/>
          <ac:picMkLst>
            <pc:docMk/>
            <pc:sldMk cId="3422535802" sldId="767"/>
            <ac:picMk id="6" creationId="{0DC159FF-72C7-477D-8570-B61FB548472C}"/>
          </ac:picMkLst>
        </pc:picChg>
        <pc:picChg chg="add mod">
          <ac:chgData name="Kristin Aunan" userId="21473453-f06b-4723-b836-01fc8b43d9d7" providerId="ADAL" clId="{6B72D837-8A56-4D36-8FC8-6BE8C7041E32}" dt="2021-02-26T14:34:54.986" v="3981" actId="1076"/>
          <ac:picMkLst>
            <pc:docMk/>
            <pc:sldMk cId="3422535802" sldId="767"/>
            <ac:picMk id="7" creationId="{6BCA9CD6-DB95-47DA-B61B-3E963D4EC309}"/>
          </ac:picMkLst>
        </pc:picChg>
        <pc:picChg chg="add mod">
          <ac:chgData name="Kristin Aunan" userId="21473453-f06b-4723-b836-01fc8b43d9d7" providerId="ADAL" clId="{6B72D837-8A56-4D36-8FC8-6BE8C7041E32}" dt="2021-03-03T16:05:12.440" v="7545" actId="1076"/>
          <ac:picMkLst>
            <pc:docMk/>
            <pc:sldMk cId="3422535802" sldId="767"/>
            <ac:picMk id="9" creationId="{45DEC592-B795-487D-B07E-7758234C9FFB}"/>
          </ac:picMkLst>
        </pc:picChg>
      </pc:sldChg>
      <pc:sldChg chg="del">
        <pc:chgData name="Kristin Aunan" userId="21473453-f06b-4723-b836-01fc8b43d9d7" providerId="ADAL" clId="{6B72D837-8A56-4D36-8FC8-6BE8C7041E32}" dt="2021-02-24T15:08:57.677" v="579"/>
        <pc:sldMkLst>
          <pc:docMk/>
          <pc:sldMk cId="1768878178" sldId="768"/>
        </pc:sldMkLst>
      </pc:sldChg>
      <pc:sldChg chg="delSp modSp add mod modNotesTx">
        <pc:chgData name="Kristin Aunan" userId="21473453-f06b-4723-b836-01fc8b43d9d7" providerId="ADAL" clId="{6B72D837-8A56-4D36-8FC8-6BE8C7041E32}" dt="2021-03-01T14:08:51.425" v="4631"/>
        <pc:sldMkLst>
          <pc:docMk/>
          <pc:sldMk cId="2133141965" sldId="768"/>
        </pc:sldMkLst>
        <pc:spChg chg="mod">
          <ac:chgData name="Kristin Aunan" userId="21473453-f06b-4723-b836-01fc8b43d9d7" providerId="ADAL" clId="{6B72D837-8A56-4D36-8FC8-6BE8C7041E32}" dt="2021-02-26T14:32:58.051" v="3966" actId="20577"/>
          <ac:spMkLst>
            <pc:docMk/>
            <pc:sldMk cId="2133141965" sldId="768"/>
            <ac:spMk id="2" creationId="{07751BA6-A943-4D71-9EAB-025D9AB4A16C}"/>
          </ac:spMkLst>
        </pc:spChg>
        <pc:spChg chg="mod">
          <ac:chgData name="Kristin Aunan" userId="21473453-f06b-4723-b836-01fc8b43d9d7" providerId="ADAL" clId="{6B72D837-8A56-4D36-8FC8-6BE8C7041E32}" dt="2021-02-24T15:36:42.024" v="944" actId="1076"/>
          <ac:spMkLst>
            <pc:docMk/>
            <pc:sldMk cId="2133141965" sldId="768"/>
            <ac:spMk id="5" creationId="{7238A99A-F598-4DC8-998A-D04ADF8213FD}"/>
          </ac:spMkLst>
        </pc:spChg>
        <pc:picChg chg="del">
          <ac:chgData name="Kristin Aunan" userId="21473453-f06b-4723-b836-01fc8b43d9d7" providerId="ADAL" clId="{6B72D837-8A56-4D36-8FC8-6BE8C7041E32}" dt="2021-02-24T15:36:31.208" v="941" actId="478"/>
          <ac:picMkLst>
            <pc:docMk/>
            <pc:sldMk cId="2133141965" sldId="768"/>
            <ac:picMk id="3" creationId="{C5F48261-172B-4E7D-A435-D2AFE9C56792}"/>
          </ac:picMkLst>
        </pc:picChg>
        <pc:picChg chg="mod">
          <ac:chgData name="Kristin Aunan" userId="21473453-f06b-4723-b836-01fc8b43d9d7" providerId="ADAL" clId="{6B72D837-8A56-4D36-8FC8-6BE8C7041E32}" dt="2021-02-24T15:36:37.175" v="943" actId="14100"/>
          <ac:picMkLst>
            <pc:docMk/>
            <pc:sldMk cId="2133141965" sldId="768"/>
            <ac:picMk id="7" creationId="{9976F2B9-ED58-4870-8797-C51B03AAE277}"/>
          </ac:picMkLst>
        </pc:picChg>
      </pc:sldChg>
      <pc:sldChg chg="add del mod modShow">
        <pc:chgData name="Kristin Aunan" userId="21473453-f06b-4723-b836-01fc8b43d9d7" providerId="ADAL" clId="{6B72D837-8A56-4D36-8FC8-6BE8C7041E32}" dt="2021-02-26T15:04:32.982" v="4227" actId="47"/>
        <pc:sldMkLst>
          <pc:docMk/>
          <pc:sldMk cId="2260730207" sldId="769"/>
        </pc:sldMkLst>
      </pc:sldChg>
      <pc:sldChg chg="addSp modSp new mod modClrScheme chgLayout modNotesTx">
        <pc:chgData name="Kristin Aunan" userId="21473453-f06b-4723-b836-01fc8b43d9d7" providerId="ADAL" clId="{6B72D837-8A56-4D36-8FC8-6BE8C7041E32}" dt="2021-03-03T15:58:04.891" v="7377" actId="20577"/>
        <pc:sldMkLst>
          <pc:docMk/>
          <pc:sldMk cId="2456994251" sldId="770"/>
        </pc:sldMkLst>
        <pc:spChg chg="mod ord">
          <ac:chgData name="Kristin Aunan" userId="21473453-f06b-4723-b836-01fc8b43d9d7" providerId="ADAL" clId="{6B72D837-8A56-4D36-8FC8-6BE8C7041E32}" dt="2021-03-01T15:29:06.134" v="5449" actId="20577"/>
          <ac:spMkLst>
            <pc:docMk/>
            <pc:sldMk cId="2456994251" sldId="770"/>
            <ac:spMk id="2" creationId="{A5C7D911-B351-4A57-98D7-29901BAC1FD6}"/>
          </ac:spMkLst>
        </pc:spChg>
        <pc:spChg chg="mod ord">
          <ac:chgData name="Kristin Aunan" userId="21473453-f06b-4723-b836-01fc8b43d9d7" providerId="ADAL" clId="{6B72D837-8A56-4D36-8FC8-6BE8C7041E32}" dt="2021-02-26T09:19:30.698" v="2359" actId="700"/>
          <ac:spMkLst>
            <pc:docMk/>
            <pc:sldMk cId="2456994251" sldId="770"/>
            <ac:spMk id="3" creationId="{888D9B10-249B-4D14-9182-D3E73AD599C6}"/>
          </ac:spMkLst>
        </pc:spChg>
        <pc:spChg chg="add mod ord">
          <ac:chgData name="Kristin Aunan" userId="21473453-f06b-4723-b836-01fc8b43d9d7" providerId="ADAL" clId="{6B72D837-8A56-4D36-8FC8-6BE8C7041E32}" dt="2021-03-03T15:56:57.924" v="7248" actId="6549"/>
          <ac:spMkLst>
            <pc:docMk/>
            <pc:sldMk cId="2456994251" sldId="770"/>
            <ac:spMk id="4" creationId="{5F7A8903-C920-44DB-A3D0-5525906929C5}"/>
          </ac:spMkLst>
        </pc:spChg>
        <pc:spChg chg="add mod">
          <ac:chgData name="Kristin Aunan" userId="21473453-f06b-4723-b836-01fc8b43d9d7" providerId="ADAL" clId="{6B72D837-8A56-4D36-8FC8-6BE8C7041E32}" dt="2021-03-01T15:31:04.294" v="5488" actId="1582"/>
          <ac:spMkLst>
            <pc:docMk/>
            <pc:sldMk cId="2456994251" sldId="770"/>
            <ac:spMk id="6" creationId="{A9D1F508-5DEA-4C71-988C-1AA742212D95}"/>
          </ac:spMkLst>
        </pc:spChg>
        <pc:picChg chg="add mod modCrop">
          <ac:chgData name="Kristin Aunan" userId="21473453-f06b-4723-b836-01fc8b43d9d7" providerId="ADAL" clId="{6B72D837-8A56-4D36-8FC8-6BE8C7041E32}" dt="2021-03-01T15:30:24.465" v="5483" actId="1076"/>
          <ac:picMkLst>
            <pc:docMk/>
            <pc:sldMk cId="2456994251" sldId="770"/>
            <ac:picMk id="5" creationId="{6939C203-94E6-471E-9744-EC5ACC005300}"/>
          </ac:picMkLst>
        </pc:picChg>
      </pc:sldChg>
      <pc:sldChg chg="addSp delSp modSp new mod modClrScheme modShow chgLayout modNotesTx">
        <pc:chgData name="Kristin Aunan" userId="21473453-f06b-4723-b836-01fc8b43d9d7" providerId="ADAL" clId="{6B72D837-8A56-4D36-8FC8-6BE8C7041E32}" dt="2021-03-01T16:34:50.426" v="6058" actId="729"/>
        <pc:sldMkLst>
          <pc:docMk/>
          <pc:sldMk cId="392412769" sldId="771"/>
        </pc:sldMkLst>
        <pc:spChg chg="mod ord">
          <ac:chgData name="Kristin Aunan" userId="21473453-f06b-4723-b836-01fc8b43d9d7" providerId="ADAL" clId="{6B72D837-8A56-4D36-8FC8-6BE8C7041E32}" dt="2021-03-01T16:26:44.560" v="5942" actId="700"/>
          <ac:spMkLst>
            <pc:docMk/>
            <pc:sldMk cId="392412769" sldId="771"/>
            <ac:spMk id="2" creationId="{B2A2638D-A0EE-4018-8246-E5815853B069}"/>
          </ac:spMkLst>
        </pc:spChg>
        <pc:spChg chg="add mod ord">
          <ac:chgData name="Kristin Aunan" userId="21473453-f06b-4723-b836-01fc8b43d9d7" providerId="ADAL" clId="{6B72D837-8A56-4D36-8FC8-6BE8C7041E32}" dt="2021-03-01T16:34:21.947" v="6057" actId="20577"/>
          <ac:spMkLst>
            <pc:docMk/>
            <pc:sldMk cId="392412769" sldId="771"/>
            <ac:spMk id="3" creationId="{BB004F80-3FDD-435A-8314-A2C3512BA1FB}"/>
          </ac:spMkLst>
        </pc:spChg>
        <pc:graphicFrameChg chg="add mod">
          <ac:chgData name="Kristin Aunan" userId="21473453-f06b-4723-b836-01fc8b43d9d7" providerId="ADAL" clId="{6B72D837-8A56-4D36-8FC8-6BE8C7041E32}" dt="2021-02-24T16:41:50.963" v="1764"/>
          <ac:graphicFrameMkLst>
            <pc:docMk/>
            <pc:sldMk cId="392412769" sldId="771"/>
            <ac:graphicFrameMk id="11" creationId="{A67F48DA-C2C4-4A6D-826B-88630C1E5772}"/>
          </ac:graphicFrameMkLst>
        </pc:graphicFrameChg>
        <pc:picChg chg="add mod">
          <ac:chgData name="Kristin Aunan" userId="21473453-f06b-4723-b836-01fc8b43d9d7" providerId="ADAL" clId="{6B72D837-8A56-4D36-8FC8-6BE8C7041E32}" dt="2021-03-01T16:18:15.847" v="5896" actId="1076"/>
          <ac:picMkLst>
            <pc:docMk/>
            <pc:sldMk cId="392412769" sldId="771"/>
            <ac:picMk id="4" creationId="{ADBBF2EA-C805-4D54-AD61-86344FF71174}"/>
          </ac:picMkLst>
        </pc:picChg>
        <pc:picChg chg="add del mod">
          <ac:chgData name="Kristin Aunan" userId="21473453-f06b-4723-b836-01fc8b43d9d7" providerId="ADAL" clId="{6B72D837-8A56-4D36-8FC8-6BE8C7041E32}" dt="2021-02-26T15:07:20.944" v="4242" actId="21"/>
          <ac:picMkLst>
            <pc:docMk/>
            <pc:sldMk cId="392412769" sldId="771"/>
            <ac:picMk id="6" creationId="{DD7378B1-1DEA-4B22-8509-30BF22F30707}"/>
          </ac:picMkLst>
        </pc:picChg>
        <pc:picChg chg="add del mod">
          <ac:chgData name="Kristin Aunan" userId="21473453-f06b-4723-b836-01fc8b43d9d7" providerId="ADAL" clId="{6B72D837-8A56-4D36-8FC8-6BE8C7041E32}" dt="2021-02-26T15:07:05.210" v="4237" actId="21"/>
          <ac:picMkLst>
            <pc:docMk/>
            <pc:sldMk cId="392412769" sldId="771"/>
            <ac:picMk id="8" creationId="{BC9B171E-8D07-42C0-B66F-C4C595516A6C}"/>
          </ac:picMkLst>
        </pc:picChg>
        <pc:picChg chg="add del mod">
          <ac:chgData name="Kristin Aunan" userId="21473453-f06b-4723-b836-01fc8b43d9d7" providerId="ADAL" clId="{6B72D837-8A56-4D36-8FC8-6BE8C7041E32}" dt="2021-02-24T16:38:26.185" v="1641" actId="21"/>
          <ac:picMkLst>
            <pc:docMk/>
            <pc:sldMk cId="392412769" sldId="771"/>
            <ac:picMk id="10" creationId="{353E5476-D4E8-4FFE-BB87-824087D9F616}"/>
          </ac:picMkLst>
        </pc:picChg>
        <pc:picChg chg="del mod">
          <ac:chgData name="Kristin Aunan" userId="21473453-f06b-4723-b836-01fc8b43d9d7" providerId="ADAL" clId="{6B72D837-8A56-4D36-8FC8-6BE8C7041E32}" dt="2021-02-24T16:46:51.543" v="1772" actId="478"/>
          <ac:picMkLst>
            <pc:docMk/>
            <pc:sldMk cId="392412769" sldId="771"/>
            <ac:picMk id="12" creationId="{D7609059-16FB-4F6C-984D-55F3DE7D263C}"/>
          </ac:picMkLst>
        </pc:picChg>
        <pc:picChg chg="add mod">
          <ac:chgData name="Kristin Aunan" userId="21473453-f06b-4723-b836-01fc8b43d9d7" providerId="ADAL" clId="{6B72D837-8A56-4D36-8FC8-6BE8C7041E32}" dt="2021-03-01T16:28:12.500" v="6001" actId="1076"/>
          <ac:picMkLst>
            <pc:docMk/>
            <pc:sldMk cId="392412769" sldId="771"/>
            <ac:picMk id="14" creationId="{B5788BF9-84D7-42FB-86A7-18A286DCD361}"/>
          </ac:picMkLst>
        </pc:picChg>
        <pc:picChg chg="add mod">
          <ac:chgData name="Kristin Aunan" userId="21473453-f06b-4723-b836-01fc8b43d9d7" providerId="ADAL" clId="{6B72D837-8A56-4D36-8FC8-6BE8C7041E32}" dt="2021-03-01T16:28:03.743" v="5998" actId="1076"/>
          <ac:picMkLst>
            <pc:docMk/>
            <pc:sldMk cId="392412769" sldId="771"/>
            <ac:picMk id="16" creationId="{3DC4BC5A-75ED-4441-B54D-300D200B983E}"/>
          </ac:picMkLst>
        </pc:picChg>
        <pc:picChg chg="add mod">
          <ac:chgData name="Kristin Aunan" userId="21473453-f06b-4723-b836-01fc8b43d9d7" providerId="ADAL" clId="{6B72D837-8A56-4D36-8FC8-6BE8C7041E32}" dt="2021-03-01T16:28:07.989" v="5999" actId="1076"/>
          <ac:picMkLst>
            <pc:docMk/>
            <pc:sldMk cId="392412769" sldId="771"/>
            <ac:picMk id="18" creationId="{9AD5C27C-C9B8-44CD-BC97-00101D6E6E31}"/>
          </ac:picMkLst>
        </pc:picChg>
        <pc:picChg chg="add mod">
          <ac:chgData name="Kristin Aunan" userId="21473453-f06b-4723-b836-01fc8b43d9d7" providerId="ADAL" clId="{6B72D837-8A56-4D36-8FC8-6BE8C7041E32}" dt="2021-03-01T16:28:09.609" v="6000" actId="1076"/>
          <ac:picMkLst>
            <pc:docMk/>
            <pc:sldMk cId="392412769" sldId="771"/>
            <ac:picMk id="20" creationId="{B9D6FB5C-B909-412D-8B78-E7FB3466C445}"/>
          </ac:picMkLst>
        </pc:picChg>
      </pc:sldChg>
      <pc:sldChg chg="addSp modSp new mod ord modClrScheme chgLayout modNotesTx">
        <pc:chgData name="Kristin Aunan" userId="21473453-f06b-4723-b836-01fc8b43d9d7" providerId="ADAL" clId="{6B72D837-8A56-4D36-8FC8-6BE8C7041E32}" dt="2021-03-03T15:35:08.640" v="6940"/>
        <pc:sldMkLst>
          <pc:docMk/>
          <pc:sldMk cId="2592139944" sldId="772"/>
        </pc:sldMkLst>
        <pc:spChg chg="mod ord">
          <ac:chgData name="Kristin Aunan" userId="21473453-f06b-4723-b836-01fc8b43d9d7" providerId="ADAL" clId="{6B72D837-8A56-4D36-8FC8-6BE8C7041E32}" dt="2021-02-24T16:38:51.447" v="1649" actId="700"/>
          <ac:spMkLst>
            <pc:docMk/>
            <pc:sldMk cId="2592139944" sldId="772"/>
            <ac:spMk id="2" creationId="{D357DB74-4429-46BD-822F-C979B6C05168}"/>
          </ac:spMkLst>
        </pc:spChg>
        <pc:spChg chg="add mod ord">
          <ac:chgData name="Kristin Aunan" userId="21473453-f06b-4723-b836-01fc8b43d9d7" providerId="ADAL" clId="{6B72D837-8A56-4D36-8FC8-6BE8C7041E32}" dt="2021-03-01T16:30:14.061" v="6043" actId="20577"/>
          <ac:spMkLst>
            <pc:docMk/>
            <pc:sldMk cId="2592139944" sldId="772"/>
            <ac:spMk id="4" creationId="{5814412D-3B95-49E6-AE83-439665F0BB5B}"/>
          </ac:spMkLst>
        </pc:spChg>
        <pc:picChg chg="add mod">
          <ac:chgData name="Kristin Aunan" userId="21473453-f06b-4723-b836-01fc8b43d9d7" providerId="ADAL" clId="{6B72D837-8A56-4D36-8FC8-6BE8C7041E32}" dt="2021-02-24T16:38:46.114" v="1648" actId="1076"/>
          <ac:picMkLst>
            <pc:docMk/>
            <pc:sldMk cId="2592139944" sldId="772"/>
            <ac:picMk id="3" creationId="{7997301C-4568-48BA-801E-121CB64DB802}"/>
          </ac:picMkLst>
        </pc:picChg>
      </pc:sldChg>
      <pc:sldChg chg="addSp modSp new mod ord modShow">
        <pc:chgData name="Kristin Aunan" userId="21473453-f06b-4723-b836-01fc8b43d9d7" providerId="ADAL" clId="{6B72D837-8A56-4D36-8FC8-6BE8C7041E32}" dt="2021-03-01T16:19:27.228" v="5908"/>
        <pc:sldMkLst>
          <pc:docMk/>
          <pc:sldMk cId="1228806672" sldId="773"/>
        </pc:sldMkLst>
        <pc:spChg chg="mod">
          <ac:chgData name="Kristin Aunan" userId="21473453-f06b-4723-b836-01fc8b43d9d7" providerId="ADAL" clId="{6B72D837-8A56-4D36-8FC8-6BE8C7041E32}" dt="2021-02-26T09:18:04.969" v="2344" actId="20577"/>
          <ac:spMkLst>
            <pc:docMk/>
            <pc:sldMk cId="1228806672" sldId="773"/>
            <ac:spMk id="2" creationId="{AF61CC06-5F13-4565-AF81-67E2ACF1F1D3}"/>
          </ac:spMkLst>
        </pc:spChg>
        <pc:spChg chg="add mod">
          <ac:chgData name="Kristin Aunan" userId="21473453-f06b-4723-b836-01fc8b43d9d7" providerId="ADAL" clId="{6B72D837-8A56-4D36-8FC8-6BE8C7041E32}" dt="2021-02-26T09:17:40.621" v="2341" actId="1076"/>
          <ac:spMkLst>
            <pc:docMk/>
            <pc:sldMk cId="1228806672" sldId="773"/>
            <ac:spMk id="6" creationId="{5FEF2564-9E86-410C-8FA5-FEA6116178CE}"/>
          </ac:spMkLst>
        </pc:spChg>
        <pc:picChg chg="add mod modCrop">
          <ac:chgData name="Kristin Aunan" userId="21473453-f06b-4723-b836-01fc8b43d9d7" providerId="ADAL" clId="{6B72D837-8A56-4D36-8FC8-6BE8C7041E32}" dt="2021-02-26T09:18:34.621" v="2346" actId="1076"/>
          <ac:picMkLst>
            <pc:docMk/>
            <pc:sldMk cId="1228806672" sldId="773"/>
            <ac:picMk id="5" creationId="{642FA65B-B72A-4DAC-82DD-2020DDF1E4A6}"/>
          </ac:picMkLst>
        </pc:picChg>
      </pc:sldChg>
      <pc:sldChg chg="addSp delSp modSp new mod ord modNotesTx">
        <pc:chgData name="Kristin Aunan" userId="21473453-f06b-4723-b836-01fc8b43d9d7" providerId="ADAL" clId="{6B72D837-8A56-4D36-8FC8-6BE8C7041E32}" dt="2021-03-01T17:09:48.677" v="6628" actId="6549"/>
        <pc:sldMkLst>
          <pc:docMk/>
          <pc:sldMk cId="1199737462" sldId="774"/>
        </pc:sldMkLst>
        <pc:spChg chg="mod">
          <ac:chgData name="Kristin Aunan" userId="21473453-f06b-4723-b836-01fc8b43d9d7" providerId="ADAL" clId="{6B72D837-8A56-4D36-8FC8-6BE8C7041E32}" dt="2021-03-01T17:09:48.677" v="6628" actId="6549"/>
          <ac:spMkLst>
            <pc:docMk/>
            <pc:sldMk cId="1199737462" sldId="774"/>
            <ac:spMk id="2" creationId="{DFDEDB02-34E7-41C4-9E50-12856ABF3A02}"/>
          </ac:spMkLst>
        </pc:spChg>
        <pc:spChg chg="add mod">
          <ac:chgData name="Kristin Aunan" userId="21473453-f06b-4723-b836-01fc8b43d9d7" providerId="ADAL" clId="{6B72D837-8A56-4D36-8FC8-6BE8C7041E32}" dt="2021-03-01T16:23:04.537" v="5934" actId="1076"/>
          <ac:spMkLst>
            <pc:docMk/>
            <pc:sldMk cId="1199737462" sldId="774"/>
            <ac:spMk id="4" creationId="{25F5A641-962E-4A40-BFC9-75697B15A9E2}"/>
          </ac:spMkLst>
        </pc:spChg>
        <pc:graphicFrameChg chg="add mod">
          <ac:chgData name="Kristin Aunan" userId="21473453-f06b-4723-b836-01fc8b43d9d7" providerId="ADAL" clId="{6B72D837-8A56-4D36-8FC8-6BE8C7041E32}" dt="2021-02-26T11:24:40.935" v="2733"/>
          <ac:graphicFrameMkLst>
            <pc:docMk/>
            <pc:sldMk cId="1199737462" sldId="774"/>
            <ac:graphicFrameMk id="4" creationId="{22C99915-CC5E-41CF-B13B-8B5BF09AD55B}"/>
          </ac:graphicFrameMkLst>
        </pc:graphicFrameChg>
        <pc:picChg chg="del">
          <ac:chgData name="Kristin Aunan" userId="21473453-f06b-4723-b836-01fc8b43d9d7" providerId="ADAL" clId="{6B72D837-8A56-4D36-8FC8-6BE8C7041E32}" dt="2021-02-26T11:24:49.602" v="2734"/>
          <ac:picMkLst>
            <pc:docMk/>
            <pc:sldMk cId="1199737462" sldId="774"/>
            <ac:picMk id="5" creationId="{1DE4BF4B-7311-436E-96DD-46CFD11286F1}"/>
          </ac:picMkLst>
        </pc:picChg>
        <pc:picChg chg="mod">
          <ac:chgData name="Kristin Aunan" userId="21473453-f06b-4723-b836-01fc8b43d9d7" providerId="ADAL" clId="{6B72D837-8A56-4D36-8FC8-6BE8C7041E32}" dt="2021-02-26T11:26:49.295" v="2736" actId="14100"/>
          <ac:picMkLst>
            <pc:docMk/>
            <pc:sldMk cId="1199737462" sldId="774"/>
            <ac:picMk id="6" creationId="{2AC6B9C5-8D51-4ADB-ACE8-DA7152FA8138}"/>
          </ac:picMkLst>
        </pc:picChg>
      </pc:sldChg>
      <pc:sldChg chg="addSp delSp modSp new mod modClrScheme modAnim chgLayout modNotesTx">
        <pc:chgData name="Kristin Aunan" userId="21473453-f06b-4723-b836-01fc8b43d9d7" providerId="ADAL" clId="{6B72D837-8A56-4D36-8FC8-6BE8C7041E32}" dt="2021-03-03T15:31:13.634" v="6938" actId="1076"/>
        <pc:sldMkLst>
          <pc:docMk/>
          <pc:sldMk cId="2472478750" sldId="775"/>
        </pc:sldMkLst>
        <pc:spChg chg="mod ord">
          <ac:chgData name="Kristin Aunan" userId="21473453-f06b-4723-b836-01fc8b43d9d7" providerId="ADAL" clId="{6B72D837-8A56-4D36-8FC8-6BE8C7041E32}" dt="2021-02-26T14:21:20.271" v="3684" actId="700"/>
          <ac:spMkLst>
            <pc:docMk/>
            <pc:sldMk cId="2472478750" sldId="775"/>
            <ac:spMk id="2" creationId="{18CA01C2-7CAE-4B23-B738-80A92F2CA04E}"/>
          </ac:spMkLst>
        </pc:spChg>
        <pc:spChg chg="add mod ord">
          <ac:chgData name="Kristin Aunan" userId="21473453-f06b-4723-b836-01fc8b43d9d7" providerId="ADAL" clId="{6B72D837-8A56-4D36-8FC8-6BE8C7041E32}" dt="2021-02-26T14:27:15.392" v="3859" actId="20577"/>
          <ac:spMkLst>
            <pc:docMk/>
            <pc:sldMk cId="2472478750" sldId="775"/>
            <ac:spMk id="3" creationId="{962C2CDE-B550-4C19-964A-E62910DBFAA2}"/>
          </ac:spMkLst>
        </pc:spChg>
        <pc:spChg chg="add mod">
          <ac:chgData name="Kristin Aunan" userId="21473453-f06b-4723-b836-01fc8b43d9d7" providerId="ADAL" clId="{6B72D837-8A56-4D36-8FC8-6BE8C7041E32}" dt="2021-02-26T14:49:25.056" v="4089" actId="1076"/>
          <ac:spMkLst>
            <pc:docMk/>
            <pc:sldMk cId="2472478750" sldId="775"/>
            <ac:spMk id="9" creationId="{1A5740DE-2605-4643-B1FF-4F4F01556D10}"/>
          </ac:spMkLst>
        </pc:spChg>
        <pc:spChg chg="add mod ord">
          <ac:chgData name="Kristin Aunan" userId="21473453-f06b-4723-b836-01fc8b43d9d7" providerId="ADAL" clId="{6B72D837-8A56-4D36-8FC8-6BE8C7041E32}" dt="2021-03-03T15:31:13.634" v="6938" actId="1076"/>
          <ac:spMkLst>
            <pc:docMk/>
            <pc:sldMk cId="2472478750" sldId="775"/>
            <ac:spMk id="10" creationId="{2E17D7ED-4F9E-4F91-8FF9-C2D3F9438334}"/>
          </ac:spMkLst>
        </pc:spChg>
        <pc:spChg chg="add mod">
          <ac:chgData name="Kristin Aunan" userId="21473453-f06b-4723-b836-01fc8b43d9d7" providerId="ADAL" clId="{6B72D837-8A56-4D36-8FC8-6BE8C7041E32}" dt="2021-02-26T14:26:36.860" v="3848" actId="164"/>
          <ac:spMkLst>
            <pc:docMk/>
            <pc:sldMk cId="2472478750" sldId="775"/>
            <ac:spMk id="11" creationId="{B7C62A59-66E6-47D3-A477-86C8BFC95DF9}"/>
          </ac:spMkLst>
        </pc:spChg>
        <pc:spChg chg="add mod">
          <ac:chgData name="Kristin Aunan" userId="21473453-f06b-4723-b836-01fc8b43d9d7" providerId="ADAL" clId="{6B72D837-8A56-4D36-8FC8-6BE8C7041E32}" dt="2021-02-26T14:48:56.887" v="4083" actId="2085"/>
          <ac:spMkLst>
            <pc:docMk/>
            <pc:sldMk cId="2472478750" sldId="775"/>
            <ac:spMk id="17" creationId="{FA126CC1-5557-4043-B430-3CA01642C17C}"/>
          </ac:spMkLst>
        </pc:spChg>
        <pc:grpChg chg="add mod">
          <ac:chgData name="Kristin Aunan" userId="21473453-f06b-4723-b836-01fc8b43d9d7" providerId="ADAL" clId="{6B72D837-8A56-4D36-8FC8-6BE8C7041E32}" dt="2021-02-26T14:26:36.860" v="3848" actId="164"/>
          <ac:grpSpMkLst>
            <pc:docMk/>
            <pc:sldMk cId="2472478750" sldId="775"/>
            <ac:grpSpMk id="8" creationId="{09C0DA80-E3BE-4605-95C7-1D8572528587}"/>
          </ac:grpSpMkLst>
        </pc:grpChg>
        <pc:grpChg chg="add mod">
          <ac:chgData name="Kristin Aunan" userId="21473453-f06b-4723-b836-01fc8b43d9d7" providerId="ADAL" clId="{6B72D837-8A56-4D36-8FC8-6BE8C7041E32}" dt="2021-02-26T15:02:20.908" v="4222" actId="1076"/>
          <ac:grpSpMkLst>
            <pc:docMk/>
            <pc:sldMk cId="2472478750" sldId="775"/>
            <ac:grpSpMk id="12" creationId="{796C2DFA-EF29-43B7-8CE0-32AED41AFB79}"/>
          </ac:grpSpMkLst>
        </pc:grpChg>
        <pc:grpChg chg="add del mod ord">
          <ac:chgData name="Kristin Aunan" userId="21473453-f06b-4723-b836-01fc8b43d9d7" providerId="ADAL" clId="{6B72D837-8A56-4D36-8FC8-6BE8C7041E32}" dt="2021-02-26T14:58:04.411" v="4094" actId="165"/>
          <ac:grpSpMkLst>
            <pc:docMk/>
            <pc:sldMk cId="2472478750" sldId="775"/>
            <ac:grpSpMk id="16" creationId="{365E15F4-F703-423D-A05A-8A13DF5FE11F}"/>
          </ac:grpSpMkLst>
        </pc:grpChg>
        <pc:grpChg chg="add del mod">
          <ac:chgData name="Kristin Aunan" userId="21473453-f06b-4723-b836-01fc8b43d9d7" providerId="ADAL" clId="{6B72D837-8A56-4D36-8FC8-6BE8C7041E32}" dt="2021-02-26T14:59:03.283" v="4103" actId="478"/>
          <ac:grpSpMkLst>
            <pc:docMk/>
            <pc:sldMk cId="2472478750" sldId="775"/>
            <ac:grpSpMk id="18" creationId="{704028A6-38E6-4AE9-849D-02CD2A41D56D}"/>
          </ac:grpSpMkLst>
        </pc:grpChg>
        <pc:grpChg chg="add mod">
          <ac:chgData name="Kristin Aunan" userId="21473453-f06b-4723-b836-01fc8b43d9d7" providerId="ADAL" clId="{6B72D837-8A56-4D36-8FC8-6BE8C7041E32}" dt="2021-03-03T15:31:10.423" v="6937" actId="1076"/>
          <ac:grpSpMkLst>
            <pc:docMk/>
            <pc:sldMk cId="2472478750" sldId="775"/>
            <ac:grpSpMk id="21" creationId="{443E219C-DF17-4706-A32C-2AF0488A8E65}"/>
          </ac:grpSpMkLst>
        </pc:grpChg>
        <pc:picChg chg="add mod modCrop">
          <ac:chgData name="Kristin Aunan" userId="21473453-f06b-4723-b836-01fc8b43d9d7" providerId="ADAL" clId="{6B72D837-8A56-4D36-8FC8-6BE8C7041E32}" dt="2021-03-01T15:22:39.242" v="5332" actId="732"/>
          <ac:picMkLst>
            <pc:docMk/>
            <pc:sldMk cId="2472478750" sldId="775"/>
            <ac:picMk id="5" creationId="{F0236C11-5DA4-4C52-A360-164B39CECD8D}"/>
          </ac:picMkLst>
        </pc:picChg>
        <pc:picChg chg="add mod modCrop">
          <ac:chgData name="Kristin Aunan" userId="21473453-f06b-4723-b836-01fc8b43d9d7" providerId="ADAL" clId="{6B72D837-8A56-4D36-8FC8-6BE8C7041E32}" dt="2021-02-26T14:19:26.023" v="3559" actId="164"/>
          <ac:picMkLst>
            <pc:docMk/>
            <pc:sldMk cId="2472478750" sldId="775"/>
            <ac:picMk id="6" creationId="{6C226814-029E-4122-81CD-499B8D21EB0B}"/>
          </ac:picMkLst>
        </pc:picChg>
        <pc:picChg chg="add mod modCrop">
          <ac:chgData name="Kristin Aunan" userId="21473453-f06b-4723-b836-01fc8b43d9d7" providerId="ADAL" clId="{6B72D837-8A56-4D36-8FC8-6BE8C7041E32}" dt="2021-02-26T14:19:26.023" v="3559" actId="164"/>
          <ac:picMkLst>
            <pc:docMk/>
            <pc:sldMk cId="2472478750" sldId="775"/>
            <ac:picMk id="7" creationId="{D3094FF7-CAEB-4CBD-9D9A-2C3CE4A62DED}"/>
          </ac:picMkLst>
        </pc:picChg>
        <pc:picChg chg="add del mod topLvl modCrop">
          <ac:chgData name="Kristin Aunan" userId="21473453-f06b-4723-b836-01fc8b43d9d7" providerId="ADAL" clId="{6B72D837-8A56-4D36-8FC8-6BE8C7041E32}" dt="2021-02-26T14:59:03.283" v="4103" actId="478"/>
          <ac:picMkLst>
            <pc:docMk/>
            <pc:sldMk cId="2472478750" sldId="775"/>
            <ac:picMk id="14" creationId="{E969F975-088E-4A9E-A73D-FAA360F39DDB}"/>
          </ac:picMkLst>
        </pc:picChg>
        <pc:picChg chg="add del mod topLvl modCrop">
          <ac:chgData name="Kristin Aunan" userId="21473453-f06b-4723-b836-01fc8b43d9d7" providerId="ADAL" clId="{6B72D837-8A56-4D36-8FC8-6BE8C7041E32}" dt="2021-02-26T15:01:58.148" v="4218" actId="164"/>
          <ac:picMkLst>
            <pc:docMk/>
            <pc:sldMk cId="2472478750" sldId="775"/>
            <ac:picMk id="15" creationId="{51A3D023-7D51-4CEE-AFEB-26857F7F4336}"/>
          </ac:picMkLst>
        </pc:picChg>
        <pc:picChg chg="add mod ord">
          <ac:chgData name="Kristin Aunan" userId="21473453-f06b-4723-b836-01fc8b43d9d7" providerId="ADAL" clId="{6B72D837-8A56-4D36-8FC8-6BE8C7041E32}" dt="2021-02-26T15:01:58.148" v="4218" actId="164"/>
          <ac:picMkLst>
            <pc:docMk/>
            <pc:sldMk cId="2472478750" sldId="775"/>
            <ac:picMk id="20" creationId="{4875886F-1C33-43E5-B4F1-3FE9C96738ED}"/>
          </ac:picMkLst>
        </pc:picChg>
      </pc:sldChg>
      <pc:sldChg chg="addSp modSp new mod ord modShow">
        <pc:chgData name="Kristin Aunan" userId="21473453-f06b-4723-b836-01fc8b43d9d7" providerId="ADAL" clId="{6B72D837-8A56-4D36-8FC8-6BE8C7041E32}" dt="2021-03-01T16:34:52.746" v="6059" actId="729"/>
        <pc:sldMkLst>
          <pc:docMk/>
          <pc:sldMk cId="2103271422" sldId="776"/>
        </pc:sldMkLst>
        <pc:spChg chg="add mod">
          <ac:chgData name="Kristin Aunan" userId="21473453-f06b-4723-b836-01fc8b43d9d7" providerId="ADAL" clId="{6B72D837-8A56-4D36-8FC8-6BE8C7041E32}" dt="2021-03-01T16:29:35.415" v="6030" actId="20577"/>
          <ac:spMkLst>
            <pc:docMk/>
            <pc:sldMk cId="2103271422" sldId="776"/>
            <ac:spMk id="4" creationId="{49AD2B47-87C6-4542-8866-720E3ED7A92A}"/>
          </ac:spMkLst>
        </pc:spChg>
        <pc:picChg chg="add mod">
          <ac:chgData name="Kristin Aunan" userId="21473453-f06b-4723-b836-01fc8b43d9d7" providerId="ADAL" clId="{6B72D837-8A56-4D36-8FC8-6BE8C7041E32}" dt="2021-02-26T15:07:15.692" v="4241" actId="1076"/>
          <ac:picMkLst>
            <pc:docMk/>
            <pc:sldMk cId="2103271422" sldId="776"/>
            <ac:picMk id="3" creationId="{D668AE28-3E50-4F74-BAE4-37AB37FE70CD}"/>
          </ac:picMkLst>
        </pc:picChg>
      </pc:sldChg>
      <pc:sldChg chg="addSp modSp new mod modShow">
        <pc:chgData name="Kristin Aunan" userId="21473453-f06b-4723-b836-01fc8b43d9d7" providerId="ADAL" clId="{6B72D837-8A56-4D36-8FC8-6BE8C7041E32}" dt="2021-03-01T16:34:54.905" v="6060" actId="729"/>
        <pc:sldMkLst>
          <pc:docMk/>
          <pc:sldMk cId="3464063603" sldId="777"/>
        </pc:sldMkLst>
        <pc:spChg chg="add mod">
          <ac:chgData name="Kristin Aunan" userId="21473453-f06b-4723-b836-01fc8b43d9d7" providerId="ADAL" clId="{6B72D837-8A56-4D36-8FC8-6BE8C7041E32}" dt="2021-03-01T16:29:03.586" v="6021" actId="14100"/>
          <ac:spMkLst>
            <pc:docMk/>
            <pc:sldMk cId="3464063603" sldId="777"/>
            <ac:spMk id="4" creationId="{D1C9BCDE-134F-49B4-9DAE-F5167143AC01}"/>
          </ac:spMkLst>
        </pc:spChg>
        <pc:picChg chg="add mod">
          <ac:chgData name="Kristin Aunan" userId="21473453-f06b-4723-b836-01fc8b43d9d7" providerId="ADAL" clId="{6B72D837-8A56-4D36-8FC8-6BE8C7041E32}" dt="2021-03-01T16:28:52.245" v="6005" actId="1076"/>
          <ac:picMkLst>
            <pc:docMk/>
            <pc:sldMk cId="3464063603" sldId="777"/>
            <ac:picMk id="3" creationId="{B057F5B1-5618-4175-9B24-D3B876827714}"/>
          </ac:picMkLst>
        </pc:picChg>
      </pc:sldChg>
      <pc:sldChg chg="new del">
        <pc:chgData name="Kristin Aunan" userId="21473453-f06b-4723-b836-01fc8b43d9d7" providerId="ADAL" clId="{6B72D837-8A56-4D36-8FC8-6BE8C7041E32}" dt="2021-03-01T16:00:39.925" v="5890" actId="47"/>
        <pc:sldMkLst>
          <pc:docMk/>
          <pc:sldMk cId="2232573847" sldId="778"/>
        </pc:sldMkLst>
      </pc:sldChg>
      <pc:sldChg chg="addSp delSp modSp new mod ord modNotesTx">
        <pc:chgData name="Kristin Aunan" userId="21473453-f06b-4723-b836-01fc8b43d9d7" providerId="ADAL" clId="{6B72D837-8A56-4D36-8FC8-6BE8C7041E32}" dt="2021-03-01T17:03:40.990" v="6536" actId="20577"/>
        <pc:sldMkLst>
          <pc:docMk/>
          <pc:sldMk cId="2942378210" sldId="779"/>
        </pc:sldMkLst>
        <pc:spChg chg="del">
          <ac:chgData name="Kristin Aunan" userId="21473453-f06b-4723-b836-01fc8b43d9d7" providerId="ADAL" clId="{6B72D837-8A56-4D36-8FC8-6BE8C7041E32}" dt="2021-03-01T14:47:40.645" v="4826" actId="478"/>
          <ac:spMkLst>
            <pc:docMk/>
            <pc:sldMk cId="2942378210" sldId="779"/>
            <ac:spMk id="2" creationId="{6C1733BE-8717-4EFA-8A06-5406F9E0E115}"/>
          </ac:spMkLst>
        </pc:spChg>
        <pc:spChg chg="add mod">
          <ac:chgData name="Kristin Aunan" userId="21473453-f06b-4723-b836-01fc8b43d9d7" providerId="ADAL" clId="{6B72D837-8A56-4D36-8FC8-6BE8C7041E32}" dt="2021-03-01T14:48:03.901" v="4828" actId="1076"/>
          <ac:spMkLst>
            <pc:docMk/>
            <pc:sldMk cId="2942378210" sldId="779"/>
            <ac:spMk id="7" creationId="{723FA208-79B9-4B5C-9F74-42079DCC8BE4}"/>
          </ac:spMkLst>
        </pc:spChg>
        <pc:spChg chg="add mod">
          <ac:chgData name="Kristin Aunan" userId="21473453-f06b-4723-b836-01fc8b43d9d7" providerId="ADAL" clId="{6B72D837-8A56-4D36-8FC8-6BE8C7041E32}" dt="2021-03-01T14:59:57.362" v="5038" actId="1076"/>
          <ac:spMkLst>
            <pc:docMk/>
            <pc:sldMk cId="2942378210" sldId="779"/>
            <ac:spMk id="10" creationId="{EC20FB59-4629-4CB0-BFC5-324BA0BA7BD4}"/>
          </ac:spMkLst>
        </pc:spChg>
        <pc:spChg chg="add mod">
          <ac:chgData name="Kristin Aunan" userId="21473453-f06b-4723-b836-01fc8b43d9d7" providerId="ADAL" clId="{6B72D837-8A56-4D36-8FC8-6BE8C7041E32}" dt="2021-03-01T15:00:17.123" v="5042" actId="1076"/>
          <ac:spMkLst>
            <pc:docMk/>
            <pc:sldMk cId="2942378210" sldId="779"/>
            <ac:spMk id="15" creationId="{862F888B-ADB2-4071-A581-97E3C98BE2BC}"/>
          </ac:spMkLst>
        </pc:spChg>
        <pc:spChg chg="add mod">
          <ac:chgData name="Kristin Aunan" userId="21473453-f06b-4723-b836-01fc8b43d9d7" providerId="ADAL" clId="{6B72D837-8A56-4D36-8FC8-6BE8C7041E32}" dt="2021-03-01T17:03:09.289" v="6535" actId="207"/>
          <ac:spMkLst>
            <pc:docMk/>
            <pc:sldMk cId="2942378210" sldId="779"/>
            <ac:spMk id="22" creationId="{09B57858-35A4-4A1A-93CA-DD65F0A7C32F}"/>
          </ac:spMkLst>
        </pc:spChg>
        <pc:picChg chg="add del mod">
          <ac:chgData name="Kristin Aunan" userId="21473453-f06b-4723-b836-01fc8b43d9d7" providerId="ADAL" clId="{6B72D837-8A56-4D36-8FC8-6BE8C7041E32}" dt="2021-03-01T14:53:14.881" v="4833" actId="478"/>
          <ac:picMkLst>
            <pc:docMk/>
            <pc:sldMk cId="2942378210" sldId="779"/>
            <ac:picMk id="5" creationId="{2B5DB2FD-2189-4571-9DB2-1445419F93D7}"/>
          </ac:picMkLst>
        </pc:picChg>
        <pc:picChg chg="add mod modCrop">
          <ac:chgData name="Kristin Aunan" userId="21473453-f06b-4723-b836-01fc8b43d9d7" providerId="ADAL" clId="{6B72D837-8A56-4D36-8FC8-6BE8C7041E32}" dt="2021-03-01T14:57:34.735" v="4967" actId="1076"/>
          <ac:picMkLst>
            <pc:docMk/>
            <pc:sldMk cId="2942378210" sldId="779"/>
            <ac:picMk id="9" creationId="{7DFB2C56-0595-41E9-BD1F-6048D6A75A1F}"/>
          </ac:picMkLst>
        </pc:picChg>
        <pc:cxnChg chg="add mod">
          <ac:chgData name="Kristin Aunan" userId="21473453-f06b-4723-b836-01fc8b43d9d7" providerId="ADAL" clId="{6B72D837-8A56-4D36-8FC8-6BE8C7041E32}" dt="2021-03-01T15:00:11.296" v="5040" actId="14100"/>
          <ac:cxnSpMkLst>
            <pc:docMk/>
            <pc:sldMk cId="2942378210" sldId="779"/>
            <ac:cxnSpMk id="12" creationId="{D2A70355-33DA-4A8C-BC8D-58AA66396EF7}"/>
          </ac:cxnSpMkLst>
        </pc:cxnChg>
        <pc:cxnChg chg="add mod">
          <ac:chgData name="Kristin Aunan" userId="21473453-f06b-4723-b836-01fc8b43d9d7" providerId="ADAL" clId="{6B72D837-8A56-4D36-8FC8-6BE8C7041E32}" dt="2021-03-01T15:00:13.647" v="5041" actId="1076"/>
          <ac:cxnSpMkLst>
            <pc:docMk/>
            <pc:sldMk cId="2942378210" sldId="779"/>
            <ac:cxnSpMk id="16" creationId="{CE567F01-82D8-466B-87AD-C7EAC66C3321}"/>
          </ac:cxnSpMkLst>
        </pc:cxnChg>
      </pc:sldChg>
      <pc:sldChg chg="addSp modSp new mod">
        <pc:chgData name="Kristin Aunan" userId="21473453-f06b-4723-b836-01fc8b43d9d7" providerId="ADAL" clId="{6B72D837-8A56-4D36-8FC8-6BE8C7041E32}" dt="2021-03-01T16:44:55.724" v="6247" actId="1076"/>
        <pc:sldMkLst>
          <pc:docMk/>
          <pc:sldMk cId="674351301" sldId="780"/>
        </pc:sldMkLst>
        <pc:spChg chg="mod">
          <ac:chgData name="Kristin Aunan" userId="21473453-f06b-4723-b836-01fc8b43d9d7" providerId="ADAL" clId="{6B72D837-8A56-4D36-8FC8-6BE8C7041E32}" dt="2021-03-01T16:41:33.003" v="6210" actId="20577"/>
          <ac:spMkLst>
            <pc:docMk/>
            <pc:sldMk cId="674351301" sldId="780"/>
            <ac:spMk id="2" creationId="{BC3F11F6-B740-4CF6-81FC-13B72E9F97BD}"/>
          </ac:spMkLst>
        </pc:spChg>
        <pc:picChg chg="add mod modCrop">
          <ac:chgData name="Kristin Aunan" userId="21473453-f06b-4723-b836-01fc8b43d9d7" providerId="ADAL" clId="{6B72D837-8A56-4D36-8FC8-6BE8C7041E32}" dt="2021-03-01T16:41:26.269" v="6201" actId="1076"/>
          <ac:picMkLst>
            <pc:docMk/>
            <pc:sldMk cId="674351301" sldId="780"/>
            <ac:picMk id="4" creationId="{FDCED160-1EF7-40BE-BCB9-68C2C9E786EC}"/>
          </ac:picMkLst>
        </pc:picChg>
        <pc:picChg chg="add mod modCrop">
          <ac:chgData name="Kristin Aunan" userId="21473453-f06b-4723-b836-01fc8b43d9d7" providerId="ADAL" clId="{6B72D837-8A56-4D36-8FC8-6BE8C7041E32}" dt="2021-03-01T16:44:28.420" v="6240" actId="1076"/>
          <ac:picMkLst>
            <pc:docMk/>
            <pc:sldMk cId="674351301" sldId="780"/>
            <ac:picMk id="5" creationId="{688C527A-84BD-49E8-8CE7-D92B67CE36FC}"/>
          </ac:picMkLst>
        </pc:picChg>
        <pc:picChg chg="add mod modCrop">
          <ac:chgData name="Kristin Aunan" userId="21473453-f06b-4723-b836-01fc8b43d9d7" providerId="ADAL" clId="{6B72D837-8A56-4D36-8FC8-6BE8C7041E32}" dt="2021-03-01T16:44:48.586" v="6246" actId="1076"/>
          <ac:picMkLst>
            <pc:docMk/>
            <pc:sldMk cId="674351301" sldId="780"/>
            <ac:picMk id="6" creationId="{ED150D1E-3579-4DE3-AD40-C915CC53F895}"/>
          </ac:picMkLst>
        </pc:picChg>
        <pc:picChg chg="add mod modCrop">
          <ac:chgData name="Kristin Aunan" userId="21473453-f06b-4723-b836-01fc8b43d9d7" providerId="ADAL" clId="{6B72D837-8A56-4D36-8FC8-6BE8C7041E32}" dt="2021-03-01T16:44:45.636" v="6245" actId="1076"/>
          <ac:picMkLst>
            <pc:docMk/>
            <pc:sldMk cId="674351301" sldId="780"/>
            <ac:picMk id="7" creationId="{EB991EDA-E1B3-4320-87D7-B6E1BD42D7D0}"/>
          </ac:picMkLst>
        </pc:picChg>
        <pc:picChg chg="add mod">
          <ac:chgData name="Kristin Aunan" userId="21473453-f06b-4723-b836-01fc8b43d9d7" providerId="ADAL" clId="{6B72D837-8A56-4D36-8FC8-6BE8C7041E32}" dt="2021-03-01T16:44:55.724" v="6247" actId="1076"/>
          <ac:picMkLst>
            <pc:docMk/>
            <pc:sldMk cId="674351301" sldId="780"/>
            <ac:picMk id="8" creationId="{7BF6C308-5B9D-4BDA-B17F-5F1ECC60AE43}"/>
          </ac:picMkLst>
        </pc:picChg>
      </pc:sldChg>
      <pc:sldChg chg="addSp delSp modSp new del mod modAnim">
        <pc:chgData name="Kristin Aunan" userId="21473453-f06b-4723-b836-01fc8b43d9d7" providerId="ADAL" clId="{6B72D837-8A56-4D36-8FC8-6BE8C7041E32}" dt="2021-03-01T15:08:27.229" v="5136" actId="47"/>
        <pc:sldMkLst>
          <pc:docMk/>
          <pc:sldMk cId="1239792738" sldId="780"/>
        </pc:sldMkLst>
        <pc:spChg chg="del">
          <ac:chgData name="Kristin Aunan" userId="21473453-f06b-4723-b836-01fc8b43d9d7" providerId="ADAL" clId="{6B72D837-8A56-4D36-8FC8-6BE8C7041E32}" dt="2021-03-01T15:01:52.500" v="5045" actId="478"/>
          <ac:spMkLst>
            <pc:docMk/>
            <pc:sldMk cId="1239792738" sldId="780"/>
            <ac:spMk id="3" creationId="{D64EB78B-B6B4-4F2A-9554-CF2EC8331715}"/>
          </ac:spMkLst>
        </pc:spChg>
        <pc:picChg chg="add mod">
          <ac:chgData name="Kristin Aunan" userId="21473453-f06b-4723-b836-01fc8b43d9d7" providerId="ADAL" clId="{6B72D837-8A56-4D36-8FC8-6BE8C7041E32}" dt="2021-03-01T15:01:57.241" v="5047" actId="1076"/>
          <ac:picMkLst>
            <pc:docMk/>
            <pc:sldMk cId="1239792738" sldId="780"/>
            <ac:picMk id="5" creationId="{972D9F67-1449-41D2-B4DB-B15CCBD41FFE}"/>
          </ac:picMkLst>
        </pc:picChg>
      </pc:sldChg>
      <pc:sldChg chg="addSp delSp modSp new mod modClrScheme chgLayout">
        <pc:chgData name="Kristin Aunan" userId="21473453-f06b-4723-b836-01fc8b43d9d7" providerId="ADAL" clId="{6B72D837-8A56-4D36-8FC8-6BE8C7041E32}" dt="2021-03-03T16:04:16.274" v="7540" actId="255"/>
        <pc:sldMkLst>
          <pc:docMk/>
          <pc:sldMk cId="1504930843" sldId="781"/>
        </pc:sldMkLst>
        <pc:spChg chg="del mod ord">
          <ac:chgData name="Kristin Aunan" userId="21473453-f06b-4723-b836-01fc8b43d9d7" providerId="ADAL" clId="{6B72D837-8A56-4D36-8FC8-6BE8C7041E32}" dt="2021-03-03T16:02:34.569" v="7379" actId="700"/>
          <ac:spMkLst>
            <pc:docMk/>
            <pc:sldMk cId="1504930843" sldId="781"/>
            <ac:spMk id="2" creationId="{3AC6CE29-FE29-421A-98BA-A26C962FEC34}"/>
          </ac:spMkLst>
        </pc:spChg>
        <pc:spChg chg="del mod ord">
          <ac:chgData name="Kristin Aunan" userId="21473453-f06b-4723-b836-01fc8b43d9d7" providerId="ADAL" clId="{6B72D837-8A56-4D36-8FC8-6BE8C7041E32}" dt="2021-03-03T16:02:34.569" v="7379" actId="700"/>
          <ac:spMkLst>
            <pc:docMk/>
            <pc:sldMk cId="1504930843" sldId="781"/>
            <ac:spMk id="3" creationId="{23E38830-E449-4C3E-B16C-D80C9DF4911C}"/>
          </ac:spMkLst>
        </pc:spChg>
        <pc:spChg chg="add mod ord">
          <ac:chgData name="Kristin Aunan" userId="21473453-f06b-4723-b836-01fc8b43d9d7" providerId="ADAL" clId="{6B72D837-8A56-4D36-8FC8-6BE8C7041E32}" dt="2021-03-03T16:04:04.409" v="7539" actId="20577"/>
          <ac:spMkLst>
            <pc:docMk/>
            <pc:sldMk cId="1504930843" sldId="781"/>
            <ac:spMk id="4" creationId="{DD546EBE-DC53-41CC-807A-2E16517333FD}"/>
          </ac:spMkLst>
        </pc:spChg>
        <pc:spChg chg="add mod ord">
          <ac:chgData name="Kristin Aunan" userId="21473453-f06b-4723-b836-01fc8b43d9d7" providerId="ADAL" clId="{6B72D837-8A56-4D36-8FC8-6BE8C7041E32}" dt="2021-03-03T16:04:16.274" v="7540" actId="255"/>
          <ac:spMkLst>
            <pc:docMk/>
            <pc:sldMk cId="1504930843" sldId="781"/>
            <ac:spMk id="5" creationId="{F6A69654-102F-4AF5-B304-FE1A8B8B2B42}"/>
          </ac:spMkLst>
        </pc:spChg>
      </pc:sldChg>
      <pc:sldChg chg="addSp delSp modSp new del mod modAnim">
        <pc:chgData name="Kristin Aunan" userId="21473453-f06b-4723-b836-01fc8b43d9d7" providerId="ADAL" clId="{6B72D837-8A56-4D36-8FC8-6BE8C7041E32}" dt="2021-03-01T15:08:24.732" v="5135" actId="47"/>
        <pc:sldMkLst>
          <pc:docMk/>
          <pc:sldMk cId="1513196906" sldId="781"/>
        </pc:sldMkLst>
        <pc:spChg chg="del">
          <ac:chgData name="Kristin Aunan" userId="21473453-f06b-4723-b836-01fc8b43d9d7" providerId="ADAL" clId="{6B72D837-8A56-4D36-8FC8-6BE8C7041E32}" dt="2021-03-01T15:02:08.840" v="5050" actId="478"/>
          <ac:spMkLst>
            <pc:docMk/>
            <pc:sldMk cId="1513196906" sldId="781"/>
            <ac:spMk id="3" creationId="{97E14CB5-2D50-4D44-9331-58E2EC1C3DD6}"/>
          </ac:spMkLst>
        </pc:spChg>
        <pc:picChg chg="add mod">
          <ac:chgData name="Kristin Aunan" userId="21473453-f06b-4723-b836-01fc8b43d9d7" providerId="ADAL" clId="{6B72D837-8A56-4D36-8FC8-6BE8C7041E32}" dt="2021-03-01T15:02:14.483" v="5052" actId="1076"/>
          <ac:picMkLst>
            <pc:docMk/>
            <pc:sldMk cId="1513196906" sldId="781"/>
            <ac:picMk id="5" creationId="{29D98DD2-6C0E-4968-A788-88DBD385A630}"/>
          </ac:picMkLst>
        </pc:picChg>
      </pc:sldChg>
      <pc:sldMasterChg chg="delSldLayout">
        <pc:chgData name="Kristin Aunan" userId="21473453-f06b-4723-b836-01fc8b43d9d7" providerId="ADAL" clId="{6B72D837-8A56-4D36-8FC8-6BE8C7041E32}" dt="2021-02-24T15:10:24.289" v="587" actId="47"/>
        <pc:sldMasterMkLst>
          <pc:docMk/>
          <pc:sldMasterMk cId="1821584994" sldId="2147483660"/>
        </pc:sldMasterMkLst>
        <pc:sldLayoutChg chg="del">
          <pc:chgData name="Kristin Aunan" userId="21473453-f06b-4723-b836-01fc8b43d9d7" providerId="ADAL" clId="{6B72D837-8A56-4D36-8FC8-6BE8C7041E32}" dt="2021-02-24T15:10:24.289" v="587" actId="47"/>
          <pc:sldLayoutMkLst>
            <pc:docMk/>
            <pc:sldMasterMk cId="1821584994" sldId="2147483660"/>
            <pc:sldLayoutMk cId="4065058819" sldId="214748367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4E8594-B703-4FC6-A2AC-DBCC302550D6}" type="datetimeFigureOut">
              <a:rPr lang="nb-NO" smtClean="0"/>
              <a:t>03.03.2021</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53ED93-9210-4BB5-B71B-A6894A6562B7}" type="slidenum">
              <a:rPr lang="nb-NO" smtClean="0"/>
              <a:t>‹#›</a:t>
            </a:fld>
            <a:endParaRPr lang="nb-NO"/>
          </a:p>
        </p:txBody>
      </p:sp>
    </p:spTree>
    <p:extLst>
      <p:ext uri="{BB962C8B-B14F-4D97-AF65-F5344CB8AC3E}">
        <p14:creationId xmlns:p14="http://schemas.microsoft.com/office/powerpoint/2010/main" val="1462961865"/>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ithub.com/OxCGRT/covid-policy-track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i.org/10.1016/j.envres.2020.11040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tmosphere.copernicus.eu/"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anada.ca/en/environment-climate-change/services/air-pollution/publications/emissions-inventory-report-2020/chapter-2-3.html" TargetMode="External"/><Relationship Id="rId4" Type="http://schemas.openxmlformats.org/officeDocument/2006/relationships/hyperlink" Target="https://www.canada.ca/en/environment-climate-change/services/air-pollution/publications/emissions-inventory-report-2020/chapter-2-3.html#figure-2-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553ED93-9210-4BB5-B71B-A6894A6562B7}" type="slidenum">
              <a:rPr lang="nb-NO" smtClean="0"/>
              <a:t>1</a:t>
            </a:fld>
            <a:endParaRPr lang="nb-NO"/>
          </a:p>
        </p:txBody>
      </p:sp>
    </p:spTree>
    <p:extLst>
      <p:ext uri="{BB962C8B-B14F-4D97-AF65-F5344CB8AC3E}">
        <p14:creationId xmlns:p14="http://schemas.microsoft.com/office/powerpoint/2010/main" val="23685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solidFill>
                  <a:schemeClr val="accent1"/>
                </a:solidFill>
                <a:latin typeface="+mj-lt"/>
                <a:ea typeface="+mj-ea"/>
                <a:cs typeface="+mj-cs"/>
              </a:rPr>
              <a:t>averages</a:t>
            </a:r>
            <a:r>
              <a:rPr lang="nb-SJ" sz="2400" b="1" dirty="0">
                <a:solidFill>
                  <a:schemeClr val="accent1"/>
                </a:solidFill>
                <a:latin typeface="+mj-lt"/>
                <a:ea typeface="+mj-ea"/>
                <a:cs typeface="+mj-cs"/>
              </a:rPr>
              <a:t> </a:t>
            </a:r>
            <a:r>
              <a:rPr lang="en-US" sz="2400" b="1" dirty="0">
                <a:solidFill>
                  <a:schemeClr val="accent1"/>
                </a:solidFill>
                <a:latin typeface="+mj-lt"/>
                <a:ea typeface="+mj-ea"/>
                <a:cs typeface="+mj-cs"/>
              </a:rPr>
              <a:t>s</a:t>
            </a:r>
            <a:r>
              <a:rPr lang="nb-SJ" sz="2400" b="1" dirty="0">
                <a:solidFill>
                  <a:schemeClr val="accent1"/>
                </a:solidFill>
                <a:latin typeface="+mj-lt"/>
                <a:ea typeface="+mj-ea"/>
                <a:cs typeface="+mj-cs"/>
              </a:rPr>
              <a:t>u</a:t>
            </a:r>
            <a:r>
              <a:rPr lang="en-US" sz="2400" b="1" dirty="0">
                <a:solidFill>
                  <a:schemeClr val="accent1"/>
                </a:solidFill>
                <a:latin typeface="+mj-lt"/>
                <a:ea typeface="+mj-ea"/>
                <a:cs typeface="+mj-cs"/>
              </a:rPr>
              <a:t>b</a:t>
            </a:r>
            <a:r>
              <a:rPr lang="nb-SJ" sz="2400" b="1" dirty="0">
                <a:solidFill>
                  <a:schemeClr val="accent1"/>
                </a:solidFill>
                <a:latin typeface="+mj-lt"/>
                <a:ea typeface="+mj-ea"/>
                <a:cs typeface="+mj-cs"/>
              </a:rPr>
              <a:t>t</a:t>
            </a:r>
            <a:r>
              <a:rPr lang="en-US" sz="2400" b="1" dirty="0">
                <a:solidFill>
                  <a:schemeClr val="accent1"/>
                </a:solidFill>
                <a:latin typeface="+mj-lt"/>
                <a:ea typeface="+mj-ea"/>
                <a:cs typeface="+mj-cs"/>
              </a:rPr>
              <a:t>r</a:t>
            </a:r>
            <a:r>
              <a:rPr lang="nb-SJ" sz="2400" b="1" dirty="0">
                <a:solidFill>
                  <a:schemeClr val="accent1"/>
                </a:solidFill>
                <a:latin typeface="+mj-lt"/>
                <a:ea typeface="+mj-ea"/>
                <a:cs typeface="+mj-cs"/>
              </a:rPr>
              <a:t>a</a:t>
            </a:r>
            <a:r>
              <a:rPr lang="en-US" sz="2400" b="1" dirty="0">
                <a:solidFill>
                  <a:schemeClr val="accent1"/>
                </a:solidFill>
                <a:latin typeface="+mj-lt"/>
                <a:ea typeface="+mj-ea"/>
                <a:cs typeface="+mj-cs"/>
              </a:rPr>
              <a:t>c</a:t>
            </a:r>
            <a:r>
              <a:rPr lang="nb-SJ" sz="2400" b="1" dirty="0">
                <a:solidFill>
                  <a:schemeClr val="accent1"/>
                </a:solidFill>
                <a:latin typeface="+mj-lt"/>
                <a:ea typeface="+mj-ea"/>
                <a:cs typeface="+mj-cs"/>
              </a:rPr>
              <a:t>t </a:t>
            </a:r>
            <a:r>
              <a:rPr lang="en-US" sz="2400" b="1" dirty="0">
                <a:solidFill>
                  <a:schemeClr val="accent1"/>
                </a:solidFill>
                <a:latin typeface="+mj-lt"/>
                <a:ea typeface="+mj-ea"/>
                <a:cs typeface="+mj-cs"/>
              </a:rPr>
              <a:t>a</a:t>
            </a:r>
            <a:r>
              <a:rPr lang="nb-SJ" sz="2400" b="1" dirty="0">
                <a:solidFill>
                  <a:schemeClr val="accent1"/>
                </a:solidFill>
                <a:latin typeface="+mj-lt"/>
                <a:ea typeface="+mj-ea"/>
                <a:cs typeface="+mj-cs"/>
              </a:rPr>
              <a:t>v</a:t>
            </a:r>
            <a:r>
              <a:rPr lang="en-US" sz="2400" b="1" dirty="0">
                <a:solidFill>
                  <a:schemeClr val="accent1"/>
                </a:solidFill>
                <a:latin typeface="+mj-lt"/>
                <a:ea typeface="+mj-ea"/>
                <a:cs typeface="+mj-cs"/>
              </a:rPr>
              <a:t>e</a:t>
            </a:r>
            <a:r>
              <a:rPr lang="nb-SJ" sz="2400" b="1" dirty="0">
                <a:solidFill>
                  <a:schemeClr val="accent1"/>
                </a:solidFill>
                <a:latin typeface="+mj-lt"/>
                <a:ea typeface="+mj-ea"/>
                <a:cs typeface="+mj-cs"/>
              </a:rPr>
              <a:t>r</a:t>
            </a:r>
            <a:r>
              <a:rPr lang="en-US" sz="2400" b="1" dirty="0">
                <a:solidFill>
                  <a:schemeClr val="accent1"/>
                </a:solidFill>
                <a:latin typeface="+mj-lt"/>
                <a:ea typeface="+mj-ea"/>
                <a:cs typeface="+mj-cs"/>
              </a:rPr>
              <a:t>a</a:t>
            </a:r>
            <a:r>
              <a:rPr lang="nb-SJ" sz="2400" b="1" dirty="0">
                <a:solidFill>
                  <a:schemeClr val="accent1"/>
                </a:solidFill>
                <a:latin typeface="+mj-lt"/>
                <a:ea typeface="+mj-ea"/>
                <a:cs typeface="+mj-cs"/>
              </a:rPr>
              <a:t>g</a:t>
            </a:r>
            <a:r>
              <a:rPr lang="en-US" sz="2400" b="1" dirty="0">
                <a:solidFill>
                  <a:schemeClr val="accent1"/>
                </a:solidFill>
                <a:latin typeface="+mj-lt"/>
                <a:ea typeface="+mj-ea"/>
                <a:cs typeface="+mj-cs"/>
              </a:rPr>
              <a:t>e</a:t>
            </a:r>
            <a:r>
              <a:rPr lang="nb-SJ" sz="2400" b="1" dirty="0">
                <a:solidFill>
                  <a:schemeClr val="accent1"/>
                </a:solidFill>
                <a:latin typeface="+mj-lt"/>
                <a:ea typeface="+mj-ea"/>
                <a:cs typeface="+mj-cs"/>
              </a:rPr>
              <a:t>s </a:t>
            </a:r>
            <a:r>
              <a:rPr lang="en-US" sz="2400" b="1" dirty="0">
                <a:solidFill>
                  <a:schemeClr val="accent1"/>
                </a:solidFill>
                <a:latin typeface="+mj-lt"/>
                <a:ea typeface="+mj-ea"/>
                <a:cs typeface="+mj-cs"/>
              </a:rPr>
              <a:t>f</a:t>
            </a:r>
            <a:r>
              <a:rPr lang="nb-SJ" sz="2400" b="1" dirty="0">
                <a:solidFill>
                  <a:schemeClr val="accent1"/>
                </a:solidFill>
                <a:latin typeface="+mj-lt"/>
                <a:ea typeface="+mj-ea"/>
                <a:cs typeface="+mj-cs"/>
              </a:rPr>
              <a:t>o</a:t>
            </a:r>
            <a:r>
              <a:rPr lang="en-US" sz="2400" b="1" dirty="0">
                <a:solidFill>
                  <a:schemeClr val="accent1"/>
                </a:solidFill>
                <a:latin typeface="+mj-lt"/>
                <a:ea typeface="+mj-ea"/>
                <a:cs typeface="+mj-cs"/>
              </a:rPr>
              <a:t>r</a:t>
            </a:r>
            <a:r>
              <a:rPr lang="nb-SJ" sz="2400" b="1" dirty="0">
                <a:solidFill>
                  <a:schemeClr val="accent1"/>
                </a:solidFill>
                <a:latin typeface="+mj-lt"/>
                <a:ea typeface="+mj-ea"/>
                <a:cs typeface="+mj-cs"/>
              </a:rPr>
              <a:t> </a:t>
            </a:r>
            <a:r>
              <a:rPr lang="en-US" sz="2400" b="1" dirty="0">
                <a:solidFill>
                  <a:schemeClr val="accent1"/>
                </a:solidFill>
                <a:latin typeface="+mj-lt"/>
                <a:ea typeface="+mj-ea"/>
                <a:cs typeface="+mj-cs"/>
              </a:rPr>
              <a:t>3-y baseline levels for the same dates</a:t>
            </a:r>
          </a:p>
          <a:p>
            <a:r>
              <a:rPr lang="en-GB" dirty="0"/>
              <a:t>Without accounting for meteorological variability): </a:t>
            </a:r>
            <a:r>
              <a:rPr lang="en-GB" b="1" dirty="0"/>
              <a:t>Pop-weighted declines</a:t>
            </a:r>
            <a:r>
              <a:rPr lang="en-GB" dirty="0"/>
              <a:t>:  </a:t>
            </a:r>
            <a:r>
              <a:rPr lang="en-GB" b="1" dirty="0"/>
              <a:t>NO2 36% </a:t>
            </a:r>
            <a:r>
              <a:rPr lang="en-GB" dirty="0"/>
              <a:t>IQR 26%, </a:t>
            </a:r>
            <a:r>
              <a:rPr lang="en-GB" b="1" dirty="0"/>
              <a:t>PM2.5: 31%, </a:t>
            </a:r>
            <a:r>
              <a:rPr lang="en-GB" dirty="0"/>
              <a:t>IQR 50%; </a:t>
            </a:r>
            <a:r>
              <a:rPr lang="en-GB" b="1" dirty="0"/>
              <a:t>Ozone increase: 105% </a:t>
            </a:r>
            <a:r>
              <a:rPr lang="en-GB" dirty="0"/>
              <a:t>IQR 77%</a:t>
            </a:r>
          </a:p>
          <a:p>
            <a:endParaRPr lang="en-GB" dirty="0"/>
          </a:p>
          <a:p>
            <a:endParaRPr lang="en-GB" dirty="0"/>
          </a:p>
          <a:p>
            <a:pPr algn="l"/>
            <a:r>
              <a:rPr lang="en-US" sz="1800" b="0" i="0" u="none" strike="noStrike" baseline="0" dirty="0">
                <a:solidFill>
                  <a:srgbClr val="000000"/>
                </a:solidFill>
                <a:latin typeface="AdvOT88ac8687"/>
              </a:rPr>
              <a:t>Satellite data: Declines in NO2 (15%; IQR: 27%) and increases in O3 (4%; IQR: 6%) relative to 2019 averages. Measures of aerosol optical depth (AOD, a proxy for PM2.5) declined by 4.7% (35% IQR).</a:t>
            </a:r>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11</a:t>
            </a:fld>
            <a:endParaRPr lang="nb-NO"/>
          </a:p>
        </p:txBody>
      </p:sp>
    </p:spTree>
    <p:extLst>
      <p:ext uri="{BB962C8B-B14F-4D97-AF65-F5344CB8AC3E}">
        <p14:creationId xmlns:p14="http://schemas.microsoft.com/office/powerpoint/2010/main" val="1580440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118e7927"/>
              </a:rPr>
              <a:t>Lockdown ground-level air pollution anomalies relative to weather benchmarks for NO2 (</a:t>
            </a:r>
            <a:r>
              <a:rPr lang="en-US" sz="1800" b="0" i="0" u="none" strike="noStrike" baseline="0" dirty="0">
                <a:latin typeface="AdvOTffbb85e5.I"/>
              </a:rPr>
              <a:t>A</a:t>
            </a:r>
            <a:r>
              <a:rPr lang="en-US" sz="1800" b="0" i="0" u="none" strike="noStrike" baseline="0" dirty="0">
                <a:latin typeface="AdvOT118e7927"/>
              </a:rPr>
              <a:t>), O3 (</a:t>
            </a:r>
            <a:r>
              <a:rPr lang="en-US" sz="1800" b="0" i="0" u="none" strike="noStrike" baseline="0" dirty="0">
                <a:latin typeface="AdvOTffbb85e5.I"/>
              </a:rPr>
              <a:t>B</a:t>
            </a:r>
            <a:r>
              <a:rPr lang="en-US" sz="1800" b="0" i="0" u="none" strike="noStrike" baseline="0" dirty="0">
                <a:latin typeface="AdvOT118e7927"/>
              </a:rPr>
              <a:t>), and PM2.5 (</a:t>
            </a:r>
            <a:r>
              <a:rPr lang="en-US" sz="1800" b="0" i="0" u="none" strike="noStrike" baseline="0" dirty="0">
                <a:latin typeface="AdvOTffbb85e5.I"/>
              </a:rPr>
              <a:t>C</a:t>
            </a:r>
            <a:r>
              <a:rPr lang="en-US" sz="1800" b="0" i="0" u="none" strike="noStrike" baseline="0" dirty="0">
                <a:latin typeface="AdvOT118e7927"/>
              </a:rPr>
              <a:t>). The daily population-weighted average (</a:t>
            </a:r>
            <a:r>
              <a:rPr lang="en-US" sz="1800" b="0" i="0" u="none" strike="noStrike" baseline="0" dirty="0">
                <a:latin typeface="AdvOTffbb85e5.I"/>
              </a:rPr>
              <a:t>n </a:t>
            </a:r>
            <a:r>
              <a:rPr lang="en-US" sz="1800" b="0" i="0" u="none" strike="noStrike" baseline="0" dirty="0">
                <a:latin typeface="AdvOTd877c31c"/>
              </a:rPr>
              <a:t>= </a:t>
            </a:r>
            <a:r>
              <a:rPr lang="en-US" sz="1800" b="0" i="0" u="none" strike="noStrike" baseline="0" dirty="0">
                <a:latin typeface="AdvOT118e7927"/>
              </a:rPr>
              <a:t>34 countries) ambient pollutant concentrations observed 1 </a:t>
            </a:r>
            <a:r>
              <a:rPr lang="en-US" sz="1800" b="0" i="0" u="none" strike="noStrike" baseline="0" dirty="0" err="1">
                <a:latin typeface="AdvOT118e7927"/>
              </a:rPr>
              <a:t>mo</a:t>
            </a:r>
            <a:r>
              <a:rPr lang="en-US" sz="1800" b="0" i="0" u="none" strike="noStrike" baseline="0" dirty="0">
                <a:latin typeface="AdvOT118e7927"/>
              </a:rPr>
              <a:t> before and up to 15 May after lockdowns are plotted in red. Benchmark levels</a:t>
            </a:r>
          </a:p>
          <a:p>
            <a:pPr algn="l"/>
            <a:r>
              <a:rPr lang="en-US" sz="1800" b="0" i="0" u="none" strike="noStrike" baseline="0" dirty="0">
                <a:latin typeface="AdvOT118e7927"/>
              </a:rPr>
              <a:t>which represent expected concentrations considering time of year and prevailing weather are plotted in black with 95% CIs.</a:t>
            </a:r>
            <a:endParaRPr lang="en-GB" dirty="0"/>
          </a:p>
          <a:p>
            <a:endParaRPr lang="en-GB" dirty="0"/>
          </a:p>
          <a:p>
            <a:r>
              <a:rPr lang="en-GB" dirty="0"/>
              <a:t>Raw comparison (without accounting for meteorological variability): Pop-weighted declines:  </a:t>
            </a:r>
            <a:r>
              <a:rPr lang="en-GB" b="1" dirty="0"/>
              <a:t>NO2 36% </a:t>
            </a:r>
            <a:r>
              <a:rPr lang="en-GB" dirty="0"/>
              <a:t>IQR 26%, </a:t>
            </a:r>
            <a:r>
              <a:rPr lang="en-GB" b="1" dirty="0"/>
              <a:t>PM2.5: 31%, </a:t>
            </a:r>
            <a:r>
              <a:rPr lang="en-GB" dirty="0"/>
              <a:t>IQR 50%</a:t>
            </a:r>
          </a:p>
          <a:p>
            <a:r>
              <a:rPr lang="en-GB" b="1" dirty="0"/>
              <a:t>Ozone increase: 105% </a:t>
            </a:r>
            <a:r>
              <a:rPr lang="en-GB" dirty="0"/>
              <a:t>IQR 77%</a:t>
            </a:r>
          </a:p>
          <a:p>
            <a:endParaRPr lang="en-GB" dirty="0"/>
          </a:p>
          <a:p>
            <a:endParaRPr lang="en-GB" dirty="0"/>
          </a:p>
          <a:p>
            <a:endParaRPr lang="en-GB" dirty="0"/>
          </a:p>
          <a:p>
            <a:pPr algn="l"/>
            <a:r>
              <a:rPr lang="en-US" sz="1800" b="0" i="0" u="none" strike="noStrike" baseline="0" dirty="0">
                <a:latin typeface="AdvOT88ac8687"/>
              </a:rPr>
              <a:t>tropospheric pollutant concentrations may be significantly diluted</a:t>
            </a:r>
          </a:p>
          <a:p>
            <a:pPr algn="l"/>
            <a:r>
              <a:rPr lang="en-US" sz="1800" b="0" i="0" u="none" strike="noStrike" baseline="0" dirty="0">
                <a:latin typeface="AdvOT88ac8687"/>
              </a:rPr>
              <a:t>relative to ground-level concentrations, due to mixing and transport</a:t>
            </a:r>
          </a:p>
          <a:p>
            <a:pPr algn="l"/>
            <a:r>
              <a:rPr lang="en-US" sz="1800" b="0" i="0" u="none" strike="noStrike" baseline="0" dirty="0">
                <a:latin typeface="AdvOT88ac8687"/>
              </a:rPr>
              <a:t>in mesoscale weather systems. This is particularly likely because the</a:t>
            </a:r>
          </a:p>
          <a:p>
            <a:pPr algn="l"/>
            <a:r>
              <a:rPr lang="en-US" sz="1800" b="0" i="0" u="none" strike="noStrike" baseline="0" dirty="0">
                <a:latin typeface="AdvOT88ac8687"/>
              </a:rPr>
              <a:t>satellite data have not been adjusted for confounding meteorological</a:t>
            </a:r>
          </a:p>
          <a:p>
            <a:pPr algn="l"/>
            <a:r>
              <a:rPr lang="en-US" sz="1800" b="0" i="0" u="none" strike="noStrike" baseline="0" dirty="0">
                <a:latin typeface="AdvOT88ac8687"/>
              </a:rPr>
              <a:t>effects. For instance, elevated AOD may be a product of</a:t>
            </a:r>
          </a:p>
          <a:p>
            <a:pPr algn="l"/>
            <a:r>
              <a:rPr lang="en-US" sz="1800" b="0" i="0" u="none" strike="noStrike" baseline="0" dirty="0">
                <a:latin typeface="AdvOT88ac8687"/>
              </a:rPr>
              <a:t>long-distance aerosol transport and not ground-level sources of</a:t>
            </a:r>
          </a:p>
          <a:p>
            <a:pPr algn="l"/>
            <a:r>
              <a:rPr lang="en-US" sz="1800" b="0" i="0" u="none" strike="noStrike" baseline="0" dirty="0">
                <a:latin typeface="AdvOT88ac8687"/>
              </a:rPr>
              <a:t>PM2.5 (11). The same is true for satellite-measured O3, which is</a:t>
            </a:r>
          </a:p>
          <a:p>
            <a:pPr algn="l"/>
            <a:r>
              <a:rPr lang="en-US" sz="1800" b="0" i="0" u="none" strike="noStrike" baseline="0" dirty="0">
                <a:latin typeface="AdvOT88ac8687"/>
              </a:rPr>
              <a:t>strongly influenced by its generally increasing abundance above the</a:t>
            </a:r>
          </a:p>
          <a:p>
            <a:pPr algn="l"/>
            <a:r>
              <a:rPr lang="en-US" sz="1800" b="0" i="0" u="none" strike="noStrike" baseline="0" dirty="0">
                <a:latin typeface="AdvOT88ac8687"/>
              </a:rPr>
              <a:t>boundary layer, especially during winter.</a:t>
            </a:r>
          </a:p>
          <a:p>
            <a:pPr algn="l"/>
            <a:endParaRPr lang="en-US" sz="1800" b="0" i="0" u="none" strike="noStrike" baseline="0" dirty="0">
              <a:latin typeface="AdvOT88ac8687"/>
            </a:endParaRPr>
          </a:p>
          <a:p>
            <a:pPr algn="l"/>
            <a:r>
              <a:rPr lang="en-US" sz="1800" b="0" i="0" u="none" strike="noStrike" baseline="0" dirty="0">
                <a:latin typeface="AdvOT88ac8687"/>
              </a:rPr>
              <a:t>Ground-stations: Much more data for China and Europe</a:t>
            </a:r>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12</a:t>
            </a:fld>
            <a:endParaRPr lang="nb-NO"/>
          </a:p>
        </p:txBody>
      </p:sp>
    </p:spTree>
    <p:extLst>
      <p:ext uri="{BB962C8B-B14F-4D97-AF65-F5344CB8AC3E}">
        <p14:creationId xmlns:p14="http://schemas.microsoft.com/office/powerpoint/2010/main" val="2294896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OT118e7927"/>
              </a:rPr>
              <a:t>Country-specific ground-level lockdown air pollution anomalies. The difference between observed (obs.) lockdown ambient pollutant concentrations and those predicted by the weather benchmark model (trained on 2017</a:t>
            </a:r>
            <a:r>
              <a:rPr lang="en-US" sz="1800" b="0" i="0" u="none" strike="noStrike" baseline="0" dirty="0">
                <a:latin typeface="AdvOT118e7927+20"/>
              </a:rPr>
              <a:t>–</a:t>
            </a:r>
            <a:r>
              <a:rPr lang="en-US" sz="1800" b="0" i="0" u="none" strike="noStrike" baseline="0" dirty="0">
                <a:latin typeface="AdvOT118e7927"/>
              </a:rPr>
              <a:t>2019 data) are plotted for 34 countries (points) with 95% CIs (error bars).</a:t>
            </a:r>
          </a:p>
          <a:p>
            <a:pPr algn="l"/>
            <a:r>
              <a:rPr lang="en-GB" sz="1800" b="0" i="0" u="none" strike="noStrike" baseline="0" dirty="0">
                <a:latin typeface="AdvOT118e7927"/>
              </a:rPr>
              <a:t>Larger </a:t>
            </a:r>
            <a:r>
              <a:rPr lang="en-US" sz="1800" b="0" i="0" u="none" strike="noStrike" baseline="0" dirty="0">
                <a:latin typeface="AdvOT118e7927"/>
              </a:rPr>
              <a:t>points represent regression models with greater R2 values.</a:t>
            </a:r>
          </a:p>
          <a:p>
            <a:pPr algn="l"/>
            <a:endParaRPr lang="en-US" sz="1800" b="0" i="0" u="none" strike="noStrike" baseline="0" dirty="0">
              <a:latin typeface="AdvOT118e7927"/>
            </a:endParaRPr>
          </a:p>
          <a:p>
            <a:pPr algn="l"/>
            <a:r>
              <a:rPr lang="en-US" sz="1800" b="0" i="0" u="none" strike="noStrike" baseline="0" dirty="0">
                <a:latin typeface="AdvOT118e7927"/>
              </a:rPr>
              <a:t>Canada 58% decrease NO2; O3 5% decrease; PM2.5 27% decrease</a:t>
            </a:r>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13</a:t>
            </a:fld>
            <a:endParaRPr lang="nb-NO"/>
          </a:p>
        </p:txBody>
      </p:sp>
    </p:spTree>
    <p:extLst>
      <p:ext uri="{BB962C8B-B14F-4D97-AF65-F5344CB8AC3E}">
        <p14:creationId xmlns:p14="http://schemas.microsoft.com/office/powerpoint/2010/main" val="261035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Quite clear for NO2 </a:t>
            </a:r>
          </a:p>
        </p:txBody>
      </p:sp>
      <p:sp>
        <p:nvSpPr>
          <p:cNvPr id="4" name="Slide Number Placeholder 3"/>
          <p:cNvSpPr>
            <a:spLocks noGrp="1"/>
          </p:cNvSpPr>
          <p:nvPr>
            <p:ph type="sldNum" sz="quarter" idx="5"/>
          </p:nvPr>
        </p:nvSpPr>
        <p:spPr/>
        <p:txBody>
          <a:bodyPr/>
          <a:lstStyle/>
          <a:p>
            <a:fld id="{3553ED93-9210-4BB5-B71B-A6894A6562B7}" type="slidenum">
              <a:rPr lang="nb-NO" smtClean="0"/>
              <a:t>14</a:t>
            </a:fld>
            <a:endParaRPr lang="nb-NO"/>
          </a:p>
        </p:txBody>
      </p:sp>
    </p:spTree>
    <p:extLst>
      <p:ext uri="{BB962C8B-B14F-4D97-AF65-F5344CB8AC3E}">
        <p14:creationId xmlns:p14="http://schemas.microsoft.com/office/powerpoint/2010/main" val="47558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ozone levels counteracts the avoided health burden from PM and NO2 reductions.</a:t>
            </a:r>
          </a:p>
          <a:p>
            <a:endParaRPr lang="en-US" dirty="0"/>
          </a:p>
          <a:p>
            <a:pPr marL="0" marR="0" lvl="0" indent="0" algn="l" defTabSz="1828709" rtl="0" eaLnBrk="1" fontAlgn="auto" latinLnBrk="0" hangingPunct="1">
              <a:lnSpc>
                <a:spcPct val="100000"/>
              </a:lnSpc>
              <a:spcBef>
                <a:spcPts val="0"/>
              </a:spcBef>
              <a:spcAft>
                <a:spcPts val="0"/>
              </a:spcAft>
              <a:buClrTx/>
              <a:buSzTx/>
              <a:buFontTx/>
              <a:buNone/>
              <a:tabLst/>
              <a:defRPr/>
            </a:pPr>
            <a:r>
              <a:rPr lang="en-US" b="1" dirty="0"/>
              <a:t>Net India: 33.000 avoided deaths</a:t>
            </a:r>
            <a:r>
              <a:rPr lang="nb-NO" sz="2400" b="1" dirty="0">
                <a:solidFill>
                  <a:schemeClr val="accent5">
                    <a:lumMod val="75000"/>
                  </a:schemeClr>
                </a:solidFill>
              </a:rPr>
              <a:t> (~3% of pre-</a:t>
            </a:r>
            <a:r>
              <a:rPr lang="nb-NO" sz="2400" b="1" dirty="0" err="1">
                <a:solidFill>
                  <a:schemeClr val="accent5">
                    <a:lumMod val="75000"/>
                  </a:schemeClr>
                </a:solidFill>
              </a:rPr>
              <a:t>covid</a:t>
            </a:r>
            <a:r>
              <a:rPr lang="nb-NO" sz="2400" b="1" dirty="0">
                <a:solidFill>
                  <a:schemeClr val="accent5">
                    <a:lumMod val="75000"/>
                  </a:schemeClr>
                </a:solidFill>
              </a:rPr>
              <a:t> </a:t>
            </a:r>
            <a:r>
              <a:rPr lang="nb-NO" sz="2400" b="1" dirty="0" err="1">
                <a:solidFill>
                  <a:schemeClr val="accent5">
                    <a:lumMod val="75000"/>
                  </a:schemeClr>
                </a:solidFill>
              </a:rPr>
              <a:t>annual</a:t>
            </a:r>
            <a:r>
              <a:rPr lang="nb-NO" sz="2400" b="1" dirty="0">
                <a:solidFill>
                  <a:schemeClr val="accent5">
                    <a:lumMod val="75000"/>
                  </a:schemeClr>
                </a:solidFill>
              </a:rPr>
              <a:t> air </a:t>
            </a:r>
            <a:r>
              <a:rPr lang="nb-NO" sz="2400" b="1" dirty="0" err="1">
                <a:solidFill>
                  <a:schemeClr val="accent5">
                    <a:lumMod val="75000"/>
                  </a:schemeClr>
                </a:solidFill>
              </a:rPr>
              <a:t>pollution</a:t>
            </a:r>
            <a:r>
              <a:rPr lang="nb-NO" sz="2400" b="1" dirty="0">
                <a:solidFill>
                  <a:schemeClr val="accent5">
                    <a:lumMod val="75000"/>
                  </a:schemeClr>
                </a:solidFill>
              </a:rPr>
              <a:t> </a:t>
            </a:r>
            <a:r>
              <a:rPr lang="nb-NO" sz="2400" b="1" dirty="0" err="1">
                <a:solidFill>
                  <a:schemeClr val="accent5">
                    <a:lumMod val="75000"/>
                  </a:schemeClr>
                </a:solidFill>
              </a:rPr>
              <a:t>deaths</a:t>
            </a:r>
            <a:r>
              <a:rPr lang="nb-NO" sz="2400" b="1" dirty="0">
                <a:solidFill>
                  <a:schemeClr val="accent5">
                    <a:lumMod val="75000"/>
                  </a:schemeClr>
                </a:solidFill>
              </a:rPr>
              <a:t>)</a:t>
            </a:r>
          </a:p>
          <a:p>
            <a:pPr marL="0" marR="0" lvl="0" indent="0" algn="l" defTabSz="1828709" rtl="0" eaLnBrk="1" fontAlgn="auto" latinLnBrk="0" hangingPunct="1">
              <a:lnSpc>
                <a:spcPct val="100000"/>
              </a:lnSpc>
              <a:spcBef>
                <a:spcPts val="0"/>
              </a:spcBef>
              <a:spcAft>
                <a:spcPts val="0"/>
              </a:spcAft>
              <a:buClrTx/>
              <a:buSzTx/>
              <a:buFontTx/>
              <a:buNone/>
              <a:tabLst/>
              <a:defRPr/>
            </a:pPr>
            <a:r>
              <a:rPr lang="nb-NO" sz="2400" b="1" dirty="0">
                <a:solidFill>
                  <a:schemeClr val="accent5">
                    <a:lumMod val="75000"/>
                  </a:schemeClr>
                </a:solidFill>
              </a:rPr>
              <a:t>Net China: 15.000 </a:t>
            </a:r>
            <a:r>
              <a:rPr lang="nb-NO" sz="2400" b="1" dirty="0" err="1">
                <a:solidFill>
                  <a:schemeClr val="accent5">
                    <a:lumMod val="75000"/>
                  </a:schemeClr>
                </a:solidFill>
              </a:rPr>
              <a:t>avoided</a:t>
            </a:r>
            <a:r>
              <a:rPr lang="nb-NO" sz="2400" b="1" dirty="0">
                <a:solidFill>
                  <a:schemeClr val="accent5">
                    <a:lumMod val="75000"/>
                  </a:schemeClr>
                </a:solidFill>
              </a:rPr>
              <a:t> </a:t>
            </a:r>
            <a:r>
              <a:rPr lang="nb-NO" sz="2400" b="1" dirty="0" err="1">
                <a:solidFill>
                  <a:schemeClr val="accent5">
                    <a:lumMod val="75000"/>
                  </a:schemeClr>
                </a:solidFill>
              </a:rPr>
              <a:t>deaths</a:t>
            </a:r>
            <a:r>
              <a:rPr lang="nb-NO" sz="2400" b="1" dirty="0">
                <a:solidFill>
                  <a:schemeClr val="accent5">
                    <a:lumMod val="75000"/>
                  </a:schemeClr>
                </a:solidFill>
              </a:rPr>
              <a:t> (~1% of pre-</a:t>
            </a:r>
            <a:r>
              <a:rPr lang="nb-NO" sz="2400" b="1" dirty="0" err="1">
                <a:solidFill>
                  <a:schemeClr val="accent5">
                    <a:lumMod val="75000"/>
                  </a:schemeClr>
                </a:solidFill>
              </a:rPr>
              <a:t>covid</a:t>
            </a:r>
            <a:r>
              <a:rPr lang="nb-NO" sz="2400" b="1" dirty="0">
                <a:solidFill>
                  <a:schemeClr val="accent5">
                    <a:lumMod val="75000"/>
                  </a:schemeClr>
                </a:solidFill>
              </a:rPr>
              <a:t> </a:t>
            </a:r>
            <a:r>
              <a:rPr lang="nb-NO" sz="2400" b="1" dirty="0" err="1">
                <a:solidFill>
                  <a:schemeClr val="accent5">
                    <a:lumMod val="75000"/>
                  </a:schemeClr>
                </a:solidFill>
              </a:rPr>
              <a:t>annual</a:t>
            </a:r>
            <a:r>
              <a:rPr lang="nb-NO" sz="2400" b="1" dirty="0">
                <a:solidFill>
                  <a:schemeClr val="accent5">
                    <a:lumMod val="75000"/>
                  </a:schemeClr>
                </a:solidFill>
              </a:rPr>
              <a:t>)</a:t>
            </a:r>
          </a:p>
          <a:p>
            <a:endParaRPr lang="en-US" dirty="0"/>
          </a:p>
          <a:p>
            <a:endParaRPr lang="en-US" dirty="0"/>
          </a:p>
          <a:p>
            <a:r>
              <a:rPr lang="en-US" dirty="0"/>
              <a:t>Globally: 0.7% of </a:t>
            </a:r>
            <a:r>
              <a:rPr lang="en-US" dirty="0" err="1"/>
              <a:t>ann</a:t>
            </a:r>
            <a:r>
              <a:rPr lang="en-US" dirty="0"/>
              <a:t> deaths avoided; ca 2% of ERVs avoided.</a:t>
            </a:r>
          </a:p>
          <a:p>
            <a:endParaRPr lang="en-US" dirty="0"/>
          </a:p>
          <a:p>
            <a:r>
              <a:rPr lang="en-US" dirty="0"/>
              <a:t>Ozone: China: VOC-limited regime; India: NOx-limited regime</a:t>
            </a:r>
            <a:endParaRPr lang="nb-NO" dirty="0"/>
          </a:p>
          <a:p>
            <a:endParaRPr lang="nb-NO" dirty="0"/>
          </a:p>
          <a:p>
            <a:r>
              <a:rPr lang="nb-NO" dirty="0"/>
              <a:t>NB </a:t>
            </a:r>
            <a:r>
              <a:rPr lang="nb-NO" dirty="0" err="1"/>
              <a:t>logaritmic</a:t>
            </a:r>
            <a:r>
              <a:rPr lang="nb-NO" dirty="0"/>
              <a:t> </a:t>
            </a:r>
            <a:r>
              <a:rPr lang="nb-NO" dirty="0" err="1"/>
              <a:t>scale</a:t>
            </a:r>
            <a:r>
              <a:rPr lang="nb-NO" dirty="0"/>
              <a:t>; </a:t>
            </a:r>
          </a:p>
          <a:p>
            <a:endParaRPr lang="en-US" dirty="0"/>
          </a:p>
          <a:p>
            <a:endParaRPr lang="en-US" dirty="0"/>
          </a:p>
          <a:p>
            <a:endParaRPr lang="nb-NO" dirty="0"/>
          </a:p>
        </p:txBody>
      </p:sp>
      <p:sp>
        <p:nvSpPr>
          <p:cNvPr id="4" name="Slide Number Placeholder 3"/>
          <p:cNvSpPr>
            <a:spLocks noGrp="1"/>
          </p:cNvSpPr>
          <p:nvPr>
            <p:ph type="sldNum" sz="quarter" idx="5"/>
          </p:nvPr>
        </p:nvSpPr>
        <p:spPr/>
        <p:txBody>
          <a:bodyPr/>
          <a:lstStyle/>
          <a:p>
            <a:fld id="{3553ED93-9210-4BB5-B71B-A6894A6562B7}" type="slidenum">
              <a:rPr lang="nb-NO" smtClean="0"/>
              <a:t>15</a:t>
            </a:fld>
            <a:endParaRPr lang="nb-NO"/>
          </a:p>
        </p:txBody>
      </p:sp>
    </p:spTree>
    <p:extLst>
      <p:ext uri="{BB962C8B-B14F-4D97-AF65-F5344CB8AC3E}">
        <p14:creationId xmlns:p14="http://schemas.microsoft.com/office/powerpoint/2010/main" val="1870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US" b="1" i="0" dirty="0">
                <a:solidFill>
                  <a:srgbClr val="24292E"/>
                </a:solidFill>
                <a:effectLst/>
                <a:latin typeface="-apple-system"/>
              </a:rPr>
              <a:t>Oxford Covid-19 Government Response Tracker (</a:t>
            </a:r>
            <a:r>
              <a:rPr lang="en-US" b="1" i="0" dirty="0" err="1">
                <a:solidFill>
                  <a:srgbClr val="24292E"/>
                </a:solidFill>
                <a:effectLst/>
                <a:latin typeface="-apple-system"/>
              </a:rPr>
              <a:t>OxCGRT</a:t>
            </a:r>
            <a:r>
              <a:rPr lang="en-US" b="1" i="0" dirty="0">
                <a:solidFill>
                  <a:srgbClr val="24292E"/>
                </a:solidFill>
                <a:effectLst/>
                <a:latin typeface="-apple-system"/>
              </a:rPr>
              <a:t>) </a:t>
            </a:r>
            <a:r>
              <a:rPr lang="en-US" dirty="0">
                <a:hlinkClick r:id="rId3"/>
              </a:rPr>
              <a:t>GitHub - </a:t>
            </a:r>
            <a:r>
              <a:rPr lang="en-US" dirty="0" err="1">
                <a:hlinkClick r:id="rId3"/>
              </a:rPr>
              <a:t>OxCGRT</a:t>
            </a:r>
            <a:r>
              <a:rPr lang="en-US" dirty="0">
                <a:hlinkClick r:id="rId3"/>
              </a:rPr>
              <a:t>/</a:t>
            </a:r>
            <a:r>
              <a:rPr lang="en-US" dirty="0" err="1">
                <a:hlinkClick r:id="rId3"/>
              </a:rPr>
              <a:t>covid</a:t>
            </a:r>
            <a:r>
              <a:rPr lang="en-US" dirty="0">
                <a:hlinkClick r:id="rId3"/>
              </a:rPr>
              <a:t>-policy-tracker: Systematic dataset of Covid-19 policy, from Oxford University</a:t>
            </a:r>
            <a:endParaRPr lang="en-US" b="1" i="0" dirty="0">
              <a:solidFill>
                <a:srgbClr val="24292E"/>
              </a:solidFill>
              <a:effectLst/>
              <a:latin typeface="-apple-system"/>
            </a:endParaRPr>
          </a:p>
          <a:p>
            <a:r>
              <a:rPr lang="en-GB" dirty="0"/>
              <a:t>https://github.com/OxCGRT/covid-policy-tracker</a:t>
            </a:r>
          </a:p>
        </p:txBody>
      </p:sp>
      <p:sp>
        <p:nvSpPr>
          <p:cNvPr id="4" name="Slide Number Placeholder 3"/>
          <p:cNvSpPr>
            <a:spLocks noGrp="1"/>
          </p:cNvSpPr>
          <p:nvPr>
            <p:ph type="sldNum" sz="quarter" idx="5"/>
          </p:nvPr>
        </p:nvSpPr>
        <p:spPr/>
        <p:txBody>
          <a:bodyPr/>
          <a:lstStyle/>
          <a:p>
            <a:fld id="{3553ED93-9210-4BB5-B71B-A6894A6562B7}" type="slidenum">
              <a:rPr lang="nb-NO" smtClean="0"/>
              <a:t>16</a:t>
            </a:fld>
            <a:endParaRPr lang="nb-NO"/>
          </a:p>
        </p:txBody>
      </p:sp>
    </p:spTree>
    <p:extLst>
      <p:ext uri="{BB962C8B-B14F-4D97-AF65-F5344CB8AC3E}">
        <p14:creationId xmlns:p14="http://schemas.microsoft.com/office/powerpoint/2010/main" val="137597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1828709"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PT Serif"/>
              </a:rPr>
              <a:t>https://www.carbonbrief.org/global-carbon-project-coronavirus-causes-record-fall-in-fossil-fuel-emissions-in-2020</a:t>
            </a:r>
          </a:p>
          <a:p>
            <a:pPr marL="0" marR="0" lvl="0" indent="0" algn="l" defTabSz="1828709"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PT Serif"/>
              </a:rPr>
              <a:t>It discounts other factors, such as natural variability, the temperature-induced change in heating demand and the effect of economic stimulus packages that have already begun.</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PT Serif"/>
            </a:endParaRPr>
          </a:p>
          <a:p>
            <a:endParaRPr lang="en-GB" dirty="0"/>
          </a:p>
          <a:p>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17</a:t>
            </a:fld>
            <a:endParaRPr lang="nb-NO"/>
          </a:p>
        </p:txBody>
      </p:sp>
    </p:spTree>
    <p:extLst>
      <p:ext uri="{BB962C8B-B14F-4D97-AF65-F5344CB8AC3E}">
        <p14:creationId xmlns:p14="http://schemas.microsoft.com/office/powerpoint/2010/main" val="281468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18</a:t>
            </a:fld>
            <a:endParaRPr lang="nb-NO"/>
          </a:p>
        </p:txBody>
      </p:sp>
    </p:spTree>
    <p:extLst>
      <p:ext uri="{BB962C8B-B14F-4D97-AF65-F5344CB8AC3E}">
        <p14:creationId xmlns:p14="http://schemas.microsoft.com/office/powerpoint/2010/main" val="6008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Ppm for NO2 and O3; </a:t>
            </a:r>
            <a:r>
              <a:rPr lang="en-GB" dirty="0" err="1"/>
              <a:t>microgr</a:t>
            </a:r>
            <a:r>
              <a:rPr lang="en-GB" dirty="0"/>
              <a:t>/m3 for PM2.5</a:t>
            </a:r>
          </a:p>
        </p:txBody>
      </p:sp>
      <p:sp>
        <p:nvSpPr>
          <p:cNvPr id="4" name="Slide Number Placeholder 3"/>
          <p:cNvSpPr>
            <a:spLocks noGrp="1"/>
          </p:cNvSpPr>
          <p:nvPr>
            <p:ph type="sldNum" sz="quarter" idx="5"/>
          </p:nvPr>
        </p:nvSpPr>
        <p:spPr/>
        <p:txBody>
          <a:bodyPr/>
          <a:lstStyle/>
          <a:p>
            <a:fld id="{3553ED93-9210-4BB5-B71B-A6894A6562B7}" type="slidenum">
              <a:rPr lang="nb-NO" smtClean="0"/>
              <a:t>19</a:t>
            </a:fld>
            <a:endParaRPr lang="nb-NO"/>
          </a:p>
        </p:txBody>
      </p:sp>
    </p:spTree>
    <p:extLst>
      <p:ext uri="{BB962C8B-B14F-4D97-AF65-F5344CB8AC3E}">
        <p14:creationId xmlns:p14="http://schemas.microsoft.com/office/powerpoint/2010/main" val="2902025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400" dirty="0"/>
          </a:p>
          <a:p>
            <a:endParaRPr lang="nb-NO" dirty="0"/>
          </a:p>
          <a:p>
            <a:endParaRPr lang="nb-NO" dirty="0"/>
          </a:p>
          <a:p>
            <a:pPr>
              <a:buFont typeface="Wingdings" panose="05000000000000000000" pitchFamily="2" charset="2"/>
              <a:buChar char="Ø"/>
            </a:pPr>
            <a:r>
              <a:rPr lang="nb-NO" sz="2400" dirty="0"/>
              <a:t>Venter, Z. S., Aunan, K., Chowdhury, S., &amp; Lelieveld, J. (2020). COVID-19 </a:t>
            </a:r>
            <a:r>
              <a:rPr lang="nb-NO" sz="2400" dirty="0" err="1"/>
              <a:t>lockdowns</a:t>
            </a:r>
            <a:r>
              <a:rPr lang="nb-NO" sz="2400" dirty="0"/>
              <a:t> </a:t>
            </a:r>
            <a:r>
              <a:rPr lang="nb-NO" sz="2400" dirty="0" err="1"/>
              <a:t>cause</a:t>
            </a:r>
            <a:r>
              <a:rPr lang="nb-NO" sz="2400" dirty="0"/>
              <a:t> global air </a:t>
            </a:r>
            <a:r>
              <a:rPr lang="nb-NO" sz="2400" dirty="0" err="1"/>
              <a:t>pollution</a:t>
            </a:r>
            <a:r>
              <a:rPr lang="nb-NO" sz="2400" dirty="0"/>
              <a:t> </a:t>
            </a:r>
            <a:r>
              <a:rPr lang="nb-NO" sz="2400" dirty="0" err="1"/>
              <a:t>declines</a:t>
            </a:r>
            <a:r>
              <a:rPr lang="nb-NO" sz="2400" dirty="0"/>
              <a:t>. </a:t>
            </a:r>
            <a:r>
              <a:rPr lang="nb-NO" sz="2400" i="1" dirty="0" err="1"/>
              <a:t>Proc</a:t>
            </a:r>
            <a:r>
              <a:rPr lang="nb-NO" sz="2400" i="1" dirty="0"/>
              <a:t> </a:t>
            </a:r>
            <a:r>
              <a:rPr lang="nb-NO" sz="2400" i="1" dirty="0" err="1"/>
              <a:t>Natl</a:t>
            </a:r>
            <a:r>
              <a:rPr lang="nb-NO" sz="2400" i="1" dirty="0"/>
              <a:t> </a:t>
            </a:r>
            <a:r>
              <a:rPr lang="nb-NO" sz="2400" i="1" dirty="0" err="1"/>
              <a:t>Acad</a:t>
            </a:r>
            <a:r>
              <a:rPr lang="nb-NO" sz="2400" i="1" dirty="0"/>
              <a:t> </a:t>
            </a:r>
            <a:r>
              <a:rPr lang="nb-NO" sz="2400" i="1" dirty="0" err="1"/>
              <a:t>Sci</a:t>
            </a:r>
            <a:r>
              <a:rPr lang="nb-NO" sz="2400" i="1" dirty="0"/>
              <a:t> U S A</a:t>
            </a:r>
            <a:r>
              <a:rPr lang="nb-NO" sz="2400" dirty="0"/>
              <a:t>. doi:10.1073/pnas.2006853117</a:t>
            </a:r>
          </a:p>
          <a:p>
            <a:pPr>
              <a:buFont typeface="Wingdings" panose="05000000000000000000" pitchFamily="2" charset="2"/>
              <a:buChar char="Ø"/>
            </a:pPr>
            <a:r>
              <a:rPr lang="en-US" sz="2400" dirty="0"/>
              <a:t>Venter, Z. S., Aunan, K., Chowdhury, S., &amp; Lelieveld, J. (2021). Air pollution declines during COVID-19 lockdowns mitigate the global health burden. </a:t>
            </a:r>
            <a:r>
              <a:rPr lang="en-US" sz="2400" i="1" dirty="0"/>
              <a:t>Environ Res, 192</a:t>
            </a:r>
            <a:r>
              <a:rPr lang="en-US" sz="2400" dirty="0"/>
              <a:t>, 110403. </a:t>
            </a:r>
            <a:r>
              <a:rPr lang="en-US" sz="2400" dirty="0" err="1"/>
              <a:t>doi:</a:t>
            </a:r>
            <a:r>
              <a:rPr lang="en-US" sz="2400" dirty="0" err="1">
                <a:hlinkClick r:id="rId3"/>
              </a:rPr>
              <a:t>https</a:t>
            </a:r>
            <a:r>
              <a:rPr lang="en-US" sz="2400" dirty="0">
                <a:hlinkClick r:id="rId3"/>
              </a:rPr>
              <a:t>://doi.org/10.1016/j.envres.2020.110403</a:t>
            </a:r>
          </a:p>
          <a:p>
            <a:endParaRPr lang="nb-NO" dirty="0"/>
          </a:p>
        </p:txBody>
      </p:sp>
      <p:sp>
        <p:nvSpPr>
          <p:cNvPr id="4" name="Slide Number Placeholder 3"/>
          <p:cNvSpPr>
            <a:spLocks noGrp="1"/>
          </p:cNvSpPr>
          <p:nvPr>
            <p:ph type="sldNum" sz="quarter" idx="5"/>
          </p:nvPr>
        </p:nvSpPr>
        <p:spPr/>
        <p:txBody>
          <a:bodyPr/>
          <a:lstStyle/>
          <a:p>
            <a:fld id="{3553ED93-9210-4BB5-B71B-A6894A6562B7}" type="slidenum">
              <a:rPr lang="nb-NO" smtClean="0"/>
              <a:t>20</a:t>
            </a:fld>
            <a:endParaRPr lang="nb-NO"/>
          </a:p>
        </p:txBody>
      </p:sp>
    </p:spTree>
    <p:extLst>
      <p:ext uri="{BB962C8B-B14F-4D97-AF65-F5344CB8AC3E}">
        <p14:creationId xmlns:p14="http://schemas.microsoft.com/office/powerpoint/2010/main" val="343189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GB" sz="2400" dirty="0"/>
              <a:t>Satellite readings showed marked reduction in air pollution levels </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GB" sz="2400" dirty="0"/>
          </a:p>
          <a:p>
            <a:pPr marL="0" marR="0" lvl="0" indent="0" algn="l" defTabSz="1828709" rtl="0" eaLnBrk="1" fontAlgn="auto" latinLnBrk="0" hangingPunct="1">
              <a:lnSpc>
                <a:spcPct val="100000"/>
              </a:lnSpc>
              <a:spcBef>
                <a:spcPts val="0"/>
              </a:spcBef>
              <a:spcAft>
                <a:spcPts val="0"/>
              </a:spcAft>
              <a:buClrTx/>
              <a:buSzTx/>
              <a:buFontTx/>
              <a:buNone/>
              <a:tabLst/>
              <a:defRPr/>
            </a:pPr>
            <a:r>
              <a:rPr lang="en-GB" dirty="0"/>
              <a:t>20-30% reduction in PM2.5 over China in February 2020 compared to 2019</a:t>
            </a:r>
          </a:p>
        </p:txBody>
      </p:sp>
      <p:sp>
        <p:nvSpPr>
          <p:cNvPr id="4" name="Slide Number Placeholder 3"/>
          <p:cNvSpPr>
            <a:spLocks noGrp="1"/>
          </p:cNvSpPr>
          <p:nvPr>
            <p:ph type="sldNum" sz="quarter" idx="5"/>
          </p:nvPr>
        </p:nvSpPr>
        <p:spPr/>
        <p:txBody>
          <a:bodyPr/>
          <a:lstStyle/>
          <a:p>
            <a:fld id="{3553ED93-9210-4BB5-B71B-A6894A6562B7}" type="slidenum">
              <a:rPr lang="nb-NO" smtClean="0"/>
              <a:t>3</a:t>
            </a:fld>
            <a:endParaRPr lang="nb-NO"/>
          </a:p>
        </p:txBody>
      </p:sp>
    </p:spTree>
    <p:extLst>
      <p:ext uri="{BB962C8B-B14F-4D97-AF65-F5344CB8AC3E}">
        <p14:creationId xmlns:p14="http://schemas.microsoft.com/office/powerpoint/2010/main" val="2905226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553ED93-9210-4BB5-B71B-A6894A6562B7}" type="slidenum">
              <a:rPr lang="nb-NO" smtClean="0"/>
              <a:t>21</a:t>
            </a:fld>
            <a:endParaRPr lang="nb-NO"/>
          </a:p>
        </p:txBody>
      </p:sp>
    </p:spTree>
    <p:extLst>
      <p:ext uri="{BB962C8B-B14F-4D97-AF65-F5344CB8AC3E}">
        <p14:creationId xmlns:p14="http://schemas.microsoft.com/office/powerpoint/2010/main" val="301140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PT Serif"/>
              </a:rPr>
              <a:t>Largest relative fall since the second world war.</a:t>
            </a:r>
          </a:p>
          <a:p>
            <a:endParaRPr lang="en-US" b="0" i="0" dirty="0">
              <a:solidFill>
                <a:srgbClr val="333333"/>
              </a:solidFill>
              <a:effectLst/>
              <a:latin typeface="PT Serif"/>
            </a:endParaRPr>
          </a:p>
          <a:p>
            <a:r>
              <a:rPr lang="en-US" dirty="0"/>
              <a:t>The biggest emission drops in 2020 have occurred in the US and the 27 EU member states, mainly due to large reductions in the </a:t>
            </a:r>
            <a:r>
              <a:rPr lang="en-US" b="1" dirty="0"/>
              <a:t>use of coal in electricity generation </a:t>
            </a:r>
            <a:r>
              <a:rPr lang="en-US" dirty="0"/>
              <a:t>and of </a:t>
            </a:r>
            <a:r>
              <a:rPr lang="en-US" b="1" dirty="0"/>
              <a:t>oil in transportation</a:t>
            </a:r>
            <a:endParaRPr lang="en-US" b="1" i="0" dirty="0">
              <a:solidFill>
                <a:srgbClr val="333333"/>
              </a:solidFill>
              <a:effectLst/>
              <a:latin typeface="PT Serif"/>
            </a:endParaRPr>
          </a:p>
          <a:p>
            <a:endParaRPr lang="en-US" b="0" i="0" dirty="0">
              <a:solidFill>
                <a:srgbClr val="333333"/>
              </a:solidFill>
              <a:effectLst/>
              <a:latin typeface="PT Serif"/>
            </a:endParaRPr>
          </a:p>
          <a:p>
            <a:r>
              <a:rPr lang="en-US" b="0" i="0" dirty="0">
                <a:solidFill>
                  <a:srgbClr val="333333"/>
                </a:solidFill>
                <a:effectLst/>
                <a:latin typeface="PT Serif"/>
              </a:rPr>
              <a:t>After the financial crisis 2008-2009: Huge rebound in 2010</a:t>
            </a:r>
          </a:p>
          <a:p>
            <a:endParaRPr lang="en-US" b="0" i="0" dirty="0">
              <a:solidFill>
                <a:srgbClr val="333333"/>
              </a:solidFill>
              <a:effectLst/>
              <a:latin typeface="PT Serif"/>
            </a:endParaRPr>
          </a:p>
          <a:p>
            <a:pPr marL="0" marR="0" lvl="0" indent="0" algn="l" defTabSz="1828709"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PT Serif"/>
              </a:rPr>
              <a:t>Will not slow the pace of global warming: we need sustained reductions in emissions of 1-2GtCO2 per year over the next 20-30 years to limit warming well below 2 </a:t>
            </a:r>
            <a:r>
              <a:rPr lang="en-US" b="1" i="0" dirty="0" err="1">
                <a:solidFill>
                  <a:srgbClr val="333333"/>
                </a:solidFill>
                <a:effectLst/>
                <a:latin typeface="PT Serif"/>
              </a:rPr>
              <a:t>degr</a:t>
            </a:r>
            <a:r>
              <a:rPr lang="en-US" b="1" i="0" dirty="0">
                <a:solidFill>
                  <a:srgbClr val="333333"/>
                </a:solidFill>
                <a:effectLst/>
                <a:latin typeface="PT Serif"/>
              </a:rPr>
              <a:t> C</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US" b="1" i="0" dirty="0">
              <a:solidFill>
                <a:srgbClr val="333333"/>
              </a:solidFill>
              <a:effectLst/>
              <a:latin typeface="PT Serif"/>
            </a:endParaRPr>
          </a:p>
          <a:p>
            <a:pPr marL="0" marR="0" lvl="0" indent="0" algn="l" defTabSz="1828709"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PT Serif"/>
              </a:rPr>
              <a:t>https://www.carbonbrief.org/global-carbon-project-coronavirus-causes-record-fall-in-fossil-fuel-emissions-in-2020</a:t>
            </a:r>
          </a:p>
          <a:p>
            <a:pPr marL="0" marR="0" lvl="0" indent="0" algn="l" defTabSz="1828709"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PT Serif"/>
              </a:rPr>
              <a:t>It discounts other factors, such as natural variability, the temperature-induced change in heating demand and the effect of economic stimulus packages that have already begun.</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PT Serif"/>
            </a:endParaRPr>
          </a:p>
          <a:p>
            <a:pPr marL="0" marR="0" lvl="0" indent="0" algn="l" defTabSz="1828709"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PT Serif"/>
            </a:endParaRPr>
          </a:p>
          <a:p>
            <a:endParaRPr lang="nb-NO" dirty="0"/>
          </a:p>
        </p:txBody>
      </p:sp>
      <p:sp>
        <p:nvSpPr>
          <p:cNvPr id="4" name="Slide Number Placeholder 3"/>
          <p:cNvSpPr>
            <a:spLocks noGrp="1"/>
          </p:cNvSpPr>
          <p:nvPr>
            <p:ph type="sldNum" sz="quarter" idx="5"/>
          </p:nvPr>
        </p:nvSpPr>
        <p:spPr/>
        <p:txBody>
          <a:bodyPr/>
          <a:lstStyle/>
          <a:p>
            <a:fld id="{3553ED93-9210-4BB5-B71B-A6894A6562B7}" type="slidenum">
              <a:rPr lang="nb-NO" smtClean="0"/>
              <a:t>4</a:t>
            </a:fld>
            <a:endParaRPr lang="nb-NO"/>
          </a:p>
        </p:txBody>
      </p:sp>
    </p:spTree>
    <p:extLst>
      <p:ext uri="{BB962C8B-B14F-4D97-AF65-F5344CB8AC3E}">
        <p14:creationId xmlns:p14="http://schemas.microsoft.com/office/powerpoint/2010/main" val="183410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Liu et al 2020: </a:t>
            </a:r>
            <a:r>
              <a:rPr lang="en-US" dirty="0"/>
              <a:t>Ground transportation represents 18% of global CO2 emissions in recent years. </a:t>
            </a:r>
          </a:p>
          <a:p>
            <a:endParaRPr lang="en-US" dirty="0"/>
          </a:p>
          <a:p>
            <a:endParaRPr lang="nb-NO" dirty="0"/>
          </a:p>
        </p:txBody>
      </p:sp>
      <p:sp>
        <p:nvSpPr>
          <p:cNvPr id="4" name="Slide Number Placeholder 3"/>
          <p:cNvSpPr>
            <a:spLocks noGrp="1"/>
          </p:cNvSpPr>
          <p:nvPr>
            <p:ph type="sldNum" sz="quarter" idx="5"/>
          </p:nvPr>
        </p:nvSpPr>
        <p:spPr/>
        <p:txBody>
          <a:bodyPr/>
          <a:lstStyle/>
          <a:p>
            <a:fld id="{3553ED93-9210-4BB5-B71B-A6894A6562B7}" type="slidenum">
              <a:rPr lang="nb-NO" smtClean="0"/>
              <a:t>5</a:t>
            </a:fld>
            <a:endParaRPr lang="nb-NO"/>
          </a:p>
        </p:txBody>
      </p:sp>
    </p:spTree>
    <p:extLst>
      <p:ext uri="{BB962C8B-B14F-4D97-AF65-F5344CB8AC3E}">
        <p14:creationId xmlns:p14="http://schemas.microsoft.com/office/powerpoint/2010/main" val="332822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STIXTwoText"/>
              </a:rPr>
              <a:t>Scatter away sunlight in the clear sky and by make clouds brighter (enhanced reflection of sunlight away </a:t>
            </a:r>
            <a:r>
              <a:rPr lang="en-GB" sz="1800" b="0" i="0" u="none" strike="noStrike" baseline="0" dirty="0">
                <a:latin typeface="STIXTwoText"/>
              </a:rPr>
              <a:t>from the earth).</a:t>
            </a:r>
          </a:p>
          <a:p>
            <a:pPr algn="l"/>
            <a:endParaRPr lang="en-GB" sz="1800" b="0" i="0" u="none" strike="noStrike" baseline="0" dirty="0">
              <a:latin typeface="STIXTwoText"/>
            </a:endParaRPr>
          </a:p>
          <a:p>
            <a:pPr algn="l"/>
            <a:r>
              <a:rPr lang="en-GB" sz="2400" dirty="0"/>
              <a:t>Small effect, but </a:t>
            </a:r>
            <a:r>
              <a:rPr lang="en-US" sz="2400" dirty="0"/>
              <a:t>the aerosol changes are the largest contribution to radiative forcing and temperature changes as a result of COVID-19 affected emissions, larger than ozone, CO2 and contrail effects.</a:t>
            </a:r>
          </a:p>
          <a:p>
            <a:pPr algn="l"/>
            <a:r>
              <a:rPr lang="en-US" sz="1800" b="0" i="0" u="none" strike="noStrike" baseline="0" dirty="0">
                <a:solidFill>
                  <a:srgbClr val="000000"/>
                </a:solidFill>
                <a:latin typeface="STIXTwoText"/>
              </a:rPr>
              <a:t>far outstripping cooling effects due to contrail, O3</a:t>
            </a:r>
          </a:p>
          <a:p>
            <a:pPr algn="l"/>
            <a:endParaRPr lang="en-US" sz="1800" b="0" i="0" u="none" strike="noStrike" baseline="0" dirty="0">
              <a:solidFill>
                <a:srgbClr val="000000"/>
              </a:solidFill>
              <a:latin typeface="STIXTwoText"/>
            </a:endParaRPr>
          </a:p>
          <a:p>
            <a:pPr algn="l"/>
            <a:r>
              <a:rPr lang="en-US" sz="1800" b="0" i="0" u="none" strike="noStrike" baseline="0" dirty="0">
                <a:solidFill>
                  <a:srgbClr val="000000"/>
                </a:solidFill>
                <a:latin typeface="STIXTwoText"/>
              </a:rPr>
              <a:t>In some areas warming may reach up to 0.3 </a:t>
            </a:r>
            <a:r>
              <a:rPr lang="en-US" sz="1800" b="0" i="0" u="none" strike="noStrike" baseline="0" dirty="0" err="1">
                <a:solidFill>
                  <a:srgbClr val="000000"/>
                </a:solidFill>
                <a:latin typeface="STIXTwoText"/>
              </a:rPr>
              <a:t>degr</a:t>
            </a:r>
            <a:r>
              <a:rPr lang="en-US" sz="1800" b="0" i="0" u="none" strike="noStrike" baseline="0" dirty="0">
                <a:solidFill>
                  <a:srgbClr val="000000"/>
                </a:solidFill>
                <a:latin typeface="STIXTwoText"/>
              </a:rPr>
              <a:t> C (Russia; SE Asia)</a:t>
            </a:r>
          </a:p>
          <a:p>
            <a:pPr algn="l"/>
            <a:endParaRPr lang="en-US" sz="1800" b="0" i="0" u="none" strike="noStrike" baseline="0" dirty="0">
              <a:solidFill>
                <a:srgbClr val="000000"/>
              </a:solidFill>
              <a:latin typeface="STIXTwoText"/>
            </a:endParaRPr>
          </a:p>
          <a:p>
            <a:pPr algn="l"/>
            <a:r>
              <a:rPr lang="en-US" sz="1800" b="0" i="0" u="none" strike="noStrike" baseline="0" dirty="0">
                <a:solidFill>
                  <a:srgbClr val="000000"/>
                </a:solidFill>
                <a:latin typeface="STIXTwoText"/>
              </a:rPr>
              <a:t>The peak impact on global temperature would not be felt until 2022. The global estimate is quite small, but the regional temperature perturbations estimated here may be larger by a factor of 10</a:t>
            </a:r>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6</a:t>
            </a:fld>
            <a:endParaRPr lang="nb-NO"/>
          </a:p>
        </p:txBody>
      </p:sp>
    </p:spTree>
    <p:extLst>
      <p:ext uri="{BB962C8B-B14F-4D97-AF65-F5344CB8AC3E}">
        <p14:creationId xmlns:p14="http://schemas.microsoft.com/office/powerpoint/2010/main" val="107160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had a cut-off date of 15 May 2020</a:t>
            </a:r>
          </a:p>
          <a:p>
            <a:r>
              <a:rPr lang="en-GB" dirty="0"/>
              <a:t>Ozone: secondary pollutant; PM2.5 partly so too</a:t>
            </a:r>
          </a:p>
          <a:p>
            <a:r>
              <a:rPr lang="en-US" b="0" i="0" dirty="0">
                <a:solidFill>
                  <a:srgbClr val="333333"/>
                </a:solidFill>
                <a:effectLst/>
                <a:latin typeface="Franklin ITC Light"/>
              </a:rPr>
              <a:t>In most places, traffic is the main source of NO</a:t>
            </a:r>
            <a:r>
              <a:rPr lang="en-US" b="0" i="0" baseline="-25000" dirty="0">
                <a:solidFill>
                  <a:srgbClr val="333333"/>
                </a:solidFill>
                <a:effectLst/>
                <a:latin typeface="Franklin ITC Light"/>
              </a:rPr>
              <a:t>2</a:t>
            </a:r>
            <a:r>
              <a:rPr lang="en-US" b="0" i="0" dirty="0">
                <a:solidFill>
                  <a:srgbClr val="333333"/>
                </a:solidFill>
                <a:effectLst/>
                <a:latin typeface="Franklin ITC Light"/>
              </a:rPr>
              <a:t>, accounting for 45–50% of emissions of the gas: </a:t>
            </a:r>
            <a:r>
              <a:rPr lang="en-US" b="0" i="0" u="none" strike="noStrike" dirty="0">
                <a:solidFill>
                  <a:srgbClr val="1779BA"/>
                </a:solidFill>
                <a:effectLst/>
                <a:latin typeface="Franklin ITC"/>
                <a:hlinkClick r:id="rId3" tooltip=" Copernicus"/>
              </a:rPr>
              <a:t>Copernicus Atmosphere Monitoring Service</a:t>
            </a:r>
            <a:r>
              <a:rPr lang="en-US" b="0" i="0" dirty="0">
                <a:solidFill>
                  <a:srgbClr val="333333"/>
                </a:solidFill>
                <a:effectLst/>
                <a:latin typeface="Franklin ITC Light"/>
              </a:rPr>
              <a:t> (CAMS).</a:t>
            </a:r>
          </a:p>
          <a:p>
            <a:r>
              <a:rPr lang="en-US" b="0" i="0" dirty="0">
                <a:solidFill>
                  <a:srgbClr val="333333"/>
                </a:solidFill>
                <a:effectLst/>
                <a:latin typeface="Franklin ITC Light"/>
              </a:rPr>
              <a:t>Canada: Transportation and mobile equipment was the largest contributor, accounting for 51% (0.9 Mt) of total NOx emissions. </a:t>
            </a:r>
            <a:r>
              <a:rPr lang="en-US" b="0" i="0" dirty="0">
                <a:solidFill>
                  <a:srgbClr val="333333"/>
                </a:solidFill>
                <a:effectLst/>
                <a:latin typeface="Noto Sans"/>
              </a:rPr>
              <a:t>Within this source category, heavy-duty diesel vehicles, marine transportation, and off-road diesel vehicles and equipment were the largest emitters, collectively contributing 34% (602 kt) of total NO</a:t>
            </a:r>
            <a:r>
              <a:rPr lang="en-US" b="0" i="0" baseline="-25000" dirty="0">
                <a:solidFill>
                  <a:srgbClr val="333333"/>
                </a:solidFill>
                <a:effectLst/>
                <a:latin typeface="Noto Sans"/>
              </a:rPr>
              <a:t>x</a:t>
            </a:r>
            <a:r>
              <a:rPr lang="en-US" b="0" i="0" dirty="0">
                <a:solidFill>
                  <a:srgbClr val="333333"/>
                </a:solidFill>
                <a:effectLst/>
                <a:latin typeface="Noto Sans"/>
              </a:rPr>
              <a:t> emissions. .. From 1990 to 2018, national NO</a:t>
            </a:r>
            <a:r>
              <a:rPr lang="en-US" b="0" i="0" baseline="-25000" dirty="0">
                <a:solidFill>
                  <a:srgbClr val="333333"/>
                </a:solidFill>
                <a:effectLst/>
                <a:latin typeface="Noto Sans"/>
              </a:rPr>
              <a:t>x</a:t>
            </a:r>
            <a:r>
              <a:rPr lang="en-US" b="0" i="0" dirty="0">
                <a:solidFill>
                  <a:srgbClr val="333333"/>
                </a:solidFill>
                <a:effectLst/>
                <a:latin typeface="Noto Sans"/>
              </a:rPr>
              <a:t> emissions decreased by 25% (601 kt) (</a:t>
            </a:r>
            <a:r>
              <a:rPr lang="en-US" b="0" i="0" u="sng" dirty="0">
                <a:solidFill>
                  <a:srgbClr val="284162"/>
                </a:solidFill>
                <a:effectLst/>
                <a:latin typeface="Noto Sans"/>
                <a:hlinkClick r:id="rId4"/>
              </a:rPr>
              <a:t>Figure 2–3</a:t>
            </a:r>
            <a:r>
              <a:rPr lang="en-US" b="0" i="0" dirty="0">
                <a:solidFill>
                  <a:srgbClr val="333333"/>
                </a:solidFill>
                <a:effectLst/>
                <a:latin typeface="Noto Sans"/>
              </a:rPr>
              <a:t>). A significant driver of this trend was the decrease in emissions from light-duty gasoline trucks and vehicles, as a result of increasingly stringent vehicle regulations.</a:t>
            </a:r>
            <a:r>
              <a:rPr lang="en-US" b="0" i="0" dirty="0">
                <a:solidFill>
                  <a:srgbClr val="333333"/>
                </a:solidFill>
                <a:effectLst/>
                <a:latin typeface="Franklin ITC Light"/>
              </a:rPr>
              <a:t> </a:t>
            </a:r>
            <a:r>
              <a:rPr lang="nb-NO" dirty="0" err="1">
                <a:hlinkClick r:id="rId5"/>
              </a:rPr>
              <a:t>Canada’s</a:t>
            </a:r>
            <a:r>
              <a:rPr lang="nb-NO" dirty="0">
                <a:hlinkClick r:id="rId5"/>
              </a:rPr>
              <a:t> Air </a:t>
            </a:r>
            <a:r>
              <a:rPr lang="nb-NO" dirty="0" err="1">
                <a:hlinkClick r:id="rId5"/>
              </a:rPr>
              <a:t>Pollutant</a:t>
            </a:r>
            <a:r>
              <a:rPr lang="nb-NO" dirty="0">
                <a:hlinkClick r:id="rId5"/>
              </a:rPr>
              <a:t> </a:t>
            </a:r>
            <a:r>
              <a:rPr lang="nb-NO" dirty="0" err="1">
                <a:hlinkClick r:id="rId5"/>
              </a:rPr>
              <a:t>Emissions</a:t>
            </a:r>
            <a:r>
              <a:rPr lang="nb-NO" dirty="0">
                <a:hlinkClick r:id="rId5"/>
              </a:rPr>
              <a:t> Inventory Report 2020: </a:t>
            </a:r>
            <a:r>
              <a:rPr lang="nb-NO" dirty="0" err="1">
                <a:hlinkClick r:id="rId5"/>
              </a:rPr>
              <a:t>chapter</a:t>
            </a:r>
            <a:r>
              <a:rPr lang="nb-NO" dirty="0">
                <a:hlinkClick r:id="rId5"/>
              </a:rPr>
              <a:t> 2.3 - Canada.ca</a:t>
            </a:r>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7</a:t>
            </a:fld>
            <a:endParaRPr lang="nb-NO"/>
          </a:p>
        </p:txBody>
      </p:sp>
    </p:spTree>
    <p:extLst>
      <p:ext uri="{BB962C8B-B14F-4D97-AF65-F5344CB8AC3E}">
        <p14:creationId xmlns:p14="http://schemas.microsoft.com/office/powerpoint/2010/main" val="169694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types of air pollution anomalies were estimated (will not show satellite data results</a:t>
            </a:r>
          </a:p>
          <a:p>
            <a:endParaRPr lang="en-GB" dirty="0"/>
          </a:p>
          <a:p>
            <a:r>
              <a:rPr lang="en-GB" dirty="0"/>
              <a:t>Benchmark=predicted concentration at same data given meteorology at the day in 2020. What would the levels have been in 2020 given the actual meteorology during lockdown (had it not been for </a:t>
            </a:r>
            <a:r>
              <a:rPr lang="en-GB" dirty="0" err="1"/>
              <a:t>covid</a:t>
            </a:r>
            <a:r>
              <a:rPr lang="en-GB" dirty="0"/>
              <a:t> lockdown)</a:t>
            </a:r>
          </a:p>
          <a:p>
            <a:endParaRPr lang="en-GB" dirty="0"/>
          </a:p>
          <a:p>
            <a:pPr algn="l"/>
            <a:r>
              <a:rPr lang="en-US" sz="1800" b="0" i="0" u="none" strike="noStrike" baseline="0" dirty="0">
                <a:latin typeface="AdvOT118e7927"/>
              </a:rPr>
              <a:t>Separate linear regression models for each country and pollutant, where daily pollutant concentrations were regressed on a number of explanatory variables including temperature, humidity, precipitation, wind speed, day of year, day of week, week of year, and month of year.</a:t>
            </a:r>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8</a:t>
            </a:fld>
            <a:endParaRPr lang="nb-NO"/>
          </a:p>
        </p:txBody>
      </p:sp>
    </p:spTree>
    <p:extLst>
      <p:ext uri="{BB962C8B-B14F-4D97-AF65-F5344CB8AC3E}">
        <p14:creationId xmlns:p14="http://schemas.microsoft.com/office/powerpoint/2010/main" val="90068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9</a:t>
            </a:fld>
            <a:endParaRPr lang="nb-NO"/>
          </a:p>
        </p:txBody>
      </p:sp>
    </p:spTree>
    <p:extLst>
      <p:ext uri="{BB962C8B-B14F-4D97-AF65-F5344CB8AC3E}">
        <p14:creationId xmlns:p14="http://schemas.microsoft.com/office/powerpoint/2010/main" val="1910958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553ED93-9210-4BB5-B71B-A6894A6562B7}" type="slidenum">
              <a:rPr lang="nb-NO" smtClean="0"/>
              <a:t>10</a:t>
            </a:fld>
            <a:endParaRPr lang="nb-NO"/>
          </a:p>
        </p:txBody>
      </p:sp>
    </p:spTree>
    <p:extLst>
      <p:ext uri="{BB962C8B-B14F-4D97-AF65-F5344CB8AC3E}">
        <p14:creationId xmlns:p14="http://schemas.microsoft.com/office/powerpoint/2010/main" val="2099028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5" name="Plassholder for bilde 9"/>
          <p:cNvSpPr>
            <a:spLocks noGrp="1"/>
          </p:cNvSpPr>
          <p:nvPr>
            <p:ph type="pic" sz="quarter" idx="13" hasCustomPrompt="1"/>
          </p:nvPr>
        </p:nvSpPr>
        <p:spPr>
          <a:xfrm>
            <a:off x="-1" y="0"/>
            <a:ext cx="24382413" cy="13716000"/>
          </a:xfrm>
          <a:solidFill>
            <a:schemeClr val="tx1">
              <a:lumMod val="65000"/>
              <a:lumOff val="35000"/>
            </a:schemeClr>
          </a:solidFill>
        </p:spPr>
        <p:txBody>
          <a:bodyPr tIns="720000">
            <a:normAutofit/>
          </a:bodyPr>
          <a:lstStyle>
            <a:lvl1pPr marL="0" indent="0" algn="ctr">
              <a:buNone/>
              <a:defRPr sz="3500" i="1">
                <a:solidFill>
                  <a:schemeClr val="bg1"/>
                </a:solidFill>
                <a:sym typeface="Wingdings" panose="05000000000000000000" pitchFamily="2" charset="2"/>
              </a:defRPr>
            </a:lvl1pPr>
          </a:lstStyle>
          <a:p>
            <a:r>
              <a:rPr lang="nb-NO" dirty="0"/>
              <a:t>Sett inn bilde via toppmenyen "Sett inn"  "Bilder"</a:t>
            </a:r>
          </a:p>
        </p:txBody>
      </p:sp>
      <p:sp>
        <p:nvSpPr>
          <p:cNvPr id="7" name="Plassholder for tekst 6"/>
          <p:cNvSpPr>
            <a:spLocks noGrp="1"/>
          </p:cNvSpPr>
          <p:nvPr>
            <p:ph type="body" sz="quarter" idx="14" hasCustomPrompt="1"/>
          </p:nvPr>
        </p:nvSpPr>
        <p:spPr>
          <a:xfrm>
            <a:off x="7706839" y="6117335"/>
            <a:ext cx="8260097" cy="1481331"/>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61177" indent="0">
              <a:buNone/>
              <a:defRPr/>
            </a:lvl1pPr>
          </a:lstStyle>
          <a:p>
            <a:pPr lvl="0"/>
            <a:r>
              <a:rPr lang="nb-NO" dirty="0"/>
              <a:t> </a:t>
            </a:r>
          </a:p>
        </p:txBody>
      </p:sp>
    </p:spTree>
    <p:extLst>
      <p:ext uri="{BB962C8B-B14F-4D97-AF65-F5344CB8AC3E}">
        <p14:creationId xmlns:p14="http://schemas.microsoft.com/office/powerpoint/2010/main" val="128675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988D9C2E-B77A-44FA-9106-0E0ACB6DE698}" type="slidenum">
              <a:rPr lang="nb-NO" smtClean="0"/>
              <a:t>‹#›</a:t>
            </a:fld>
            <a:endParaRPr lang="nb-NO"/>
          </a:p>
        </p:txBody>
      </p:sp>
    </p:spTree>
    <p:extLst>
      <p:ext uri="{BB962C8B-B14F-4D97-AF65-F5344CB8AC3E}">
        <p14:creationId xmlns:p14="http://schemas.microsoft.com/office/powerpoint/2010/main" val="127699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988D9C2E-B77A-44FA-9106-0E0ACB6DE698}" type="slidenum">
              <a:rPr lang="nb-NO" smtClean="0"/>
              <a:t>‹#›</a:t>
            </a:fld>
            <a:endParaRPr lang="nb-NO"/>
          </a:p>
        </p:txBody>
      </p:sp>
    </p:spTree>
    <p:extLst>
      <p:ext uri="{BB962C8B-B14F-4D97-AF65-F5344CB8AC3E}">
        <p14:creationId xmlns:p14="http://schemas.microsoft.com/office/powerpoint/2010/main" val="1223553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hasCustomPrompt="1"/>
          </p:nvPr>
        </p:nvSpPr>
        <p:spPr>
          <a:xfrm>
            <a:off x="1295916" y="1296000"/>
            <a:ext cx="21867377" cy="2286000"/>
          </a:xfrm>
          <a:prstGeom prst="rect">
            <a:avLst/>
          </a:prstGeom>
        </p:spPr>
        <p:txBody>
          <a:bodyPr anchor="t"/>
          <a:lstStyle/>
          <a:p>
            <a:r>
              <a:rPr dirty="0"/>
              <a:t>Title Text</a:t>
            </a:r>
          </a:p>
        </p:txBody>
      </p:sp>
      <p:sp>
        <p:nvSpPr>
          <p:cNvPr id="57" name="Body Level One…"/>
          <p:cNvSpPr txBox="1">
            <a:spLocks noGrp="1"/>
          </p:cNvSpPr>
          <p:nvPr>
            <p:ph type="body" idx="1"/>
          </p:nvPr>
        </p:nvSpPr>
        <p:spPr>
          <a:xfrm>
            <a:off x="1315332" y="3622966"/>
            <a:ext cx="21807163" cy="8208817"/>
          </a:xfrm>
          <a:prstGeom prst="rect">
            <a:avLst/>
          </a:prstGeom>
        </p:spPr>
        <p:txBody>
          <a:bodyPr/>
          <a:lstStyle>
            <a:lvl1pPr indent="-359964">
              <a:lnSpc>
                <a:spcPct val="120000"/>
              </a:lnSpc>
              <a:spcBef>
                <a:spcPts val="3000"/>
              </a:spcBef>
              <a:defRPr sz="4000" b="0" i="0">
                <a:solidFill>
                  <a:srgbClr val="2E2E2E"/>
                </a:solidFill>
                <a:latin typeface="Chivo" pitchFamily="2" charset="77"/>
              </a:defRPr>
            </a:lvl1pPr>
            <a:lvl2pPr indent="-359964">
              <a:lnSpc>
                <a:spcPct val="120000"/>
              </a:lnSpc>
              <a:spcBef>
                <a:spcPts val="3000"/>
              </a:spcBef>
              <a:defRPr sz="3600" b="0" i="0">
                <a:solidFill>
                  <a:srgbClr val="2E2E2E"/>
                </a:solidFill>
                <a:latin typeface="Chivo" pitchFamily="2" charset="77"/>
              </a:defRPr>
            </a:lvl2pPr>
            <a:lvl3pPr indent="-359964">
              <a:lnSpc>
                <a:spcPct val="120000"/>
              </a:lnSpc>
              <a:spcBef>
                <a:spcPts val="3000"/>
              </a:spcBef>
              <a:defRPr sz="3200" b="0" i="0">
                <a:solidFill>
                  <a:srgbClr val="2E2E2E"/>
                </a:solidFill>
                <a:latin typeface="Chivo" pitchFamily="2" charset="77"/>
              </a:defRPr>
            </a:lvl3pPr>
            <a:lvl4pPr indent="-359964">
              <a:lnSpc>
                <a:spcPct val="120000"/>
              </a:lnSpc>
              <a:spcBef>
                <a:spcPts val="3000"/>
              </a:spcBef>
              <a:defRPr sz="2800" b="0" i="0">
                <a:solidFill>
                  <a:srgbClr val="2E2E2E"/>
                </a:solidFill>
                <a:latin typeface="Chivo" pitchFamily="2" charset="77"/>
              </a:defRPr>
            </a:lvl4pPr>
            <a:lvl5pPr indent="-359964">
              <a:lnSpc>
                <a:spcPct val="120000"/>
              </a:lnSpc>
              <a:spcBef>
                <a:spcPts val="3000"/>
              </a:spcBef>
              <a:defRPr sz="2400" b="0" i="0">
                <a:solidFill>
                  <a:srgbClr val="2E2E2E"/>
                </a:solidFill>
                <a:latin typeface="Chivo" pitchFamily="2" charset="77"/>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 name="Slide Number">
            <a:extLst>
              <a:ext uri="{FF2B5EF4-FFF2-40B4-BE49-F238E27FC236}">
                <a16:creationId xmlns:a16="http://schemas.microsoft.com/office/drawing/2014/main" id="{041E7E6F-97CE-CA44-8DE9-F353255E3E27}"/>
              </a:ext>
            </a:extLst>
          </p:cNvPr>
          <p:cNvSpPr txBox="1">
            <a:spLocks noGrp="1"/>
          </p:cNvSpPr>
          <p:nvPr>
            <p:ph type="sldNum" sz="quarter" idx="2"/>
          </p:nvPr>
        </p:nvSpPr>
        <p:spPr>
          <a:xfrm>
            <a:off x="22244832" y="12942456"/>
            <a:ext cx="918461" cy="379591"/>
          </a:xfrm>
          <a:prstGeom prst="rect">
            <a:avLst/>
          </a:prstGeom>
        </p:spPr>
        <p:txBody>
          <a:bodyPr/>
          <a:lstStyle>
            <a:lvl1pPr algn="r">
              <a:defRPr sz="1800" b="0">
                <a:latin typeface="Dosis" panose="02010503020202060003" pitchFamily="2" charset="77"/>
              </a:defRPr>
            </a:lvl1pPr>
          </a:lstStyle>
          <a:p>
            <a:fld id="{86CB4B4D-7CA3-9044-876B-883B54F8677D}" type="slidenum">
              <a:rPr lang="nb-NO" smtClean="0"/>
              <a:pPr/>
              <a:t>‹#›</a:t>
            </a:fld>
            <a:endParaRPr lang="nb-NO"/>
          </a:p>
        </p:txBody>
      </p:sp>
      <p:pic>
        <p:nvPicPr>
          <p:cNvPr id="9" name="Picture 8">
            <a:extLst>
              <a:ext uri="{FF2B5EF4-FFF2-40B4-BE49-F238E27FC236}">
                <a16:creationId xmlns:a16="http://schemas.microsoft.com/office/drawing/2014/main" id="{5193CD39-285E-1B43-A289-3FB2FE74B63C}"/>
              </a:ext>
            </a:extLst>
          </p:cNvPr>
          <p:cNvPicPr>
            <a:picLocks noChangeAspect="1"/>
          </p:cNvPicPr>
          <p:nvPr userDrawn="1"/>
        </p:nvPicPr>
        <p:blipFill>
          <a:blip r:embed="rId2"/>
          <a:stretch>
            <a:fillRect/>
          </a:stretch>
        </p:blipFill>
        <p:spPr>
          <a:xfrm>
            <a:off x="1259918" y="12552219"/>
            <a:ext cx="1371511" cy="228600"/>
          </a:xfrm>
          <a:prstGeom prst="rect">
            <a:avLst/>
          </a:prstGeom>
        </p:spPr>
      </p:pic>
      <p:pic>
        <p:nvPicPr>
          <p:cNvPr id="10" name="Picture 9">
            <a:extLst>
              <a:ext uri="{FF2B5EF4-FFF2-40B4-BE49-F238E27FC236}">
                <a16:creationId xmlns:a16="http://schemas.microsoft.com/office/drawing/2014/main" id="{2C133322-C04E-364D-874F-BD8D2A483390}"/>
              </a:ext>
            </a:extLst>
          </p:cNvPr>
          <p:cNvPicPr>
            <a:picLocks noChangeAspect="1"/>
          </p:cNvPicPr>
          <p:nvPr userDrawn="1"/>
        </p:nvPicPr>
        <p:blipFill>
          <a:blip r:embed="rId3"/>
          <a:stretch>
            <a:fillRect/>
          </a:stretch>
        </p:blipFill>
        <p:spPr>
          <a:xfrm>
            <a:off x="1315332" y="13057911"/>
            <a:ext cx="1981071" cy="254000"/>
          </a:xfrm>
          <a:prstGeom prst="rect">
            <a:avLst/>
          </a:prstGeom>
        </p:spPr>
      </p:pic>
    </p:spTree>
    <p:extLst>
      <p:ext uri="{BB962C8B-B14F-4D97-AF65-F5344CB8AC3E}">
        <p14:creationId xmlns:p14="http://schemas.microsoft.com/office/powerpoint/2010/main" val="28635230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651F-0E6E-4ADC-98AF-6A000F7CE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3289C-5473-4B00-A92B-53E9888F2F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ED56D2-DED6-43E1-99C6-590B287D64E5}"/>
              </a:ext>
            </a:extLst>
          </p:cNvPr>
          <p:cNvSpPr>
            <a:spLocks noGrp="1"/>
          </p:cNvSpPr>
          <p:nvPr>
            <p:ph type="dt" sz="half" idx="10"/>
          </p:nvPr>
        </p:nvSpPr>
        <p:spPr/>
        <p:txBody>
          <a:bodyPr/>
          <a:lstStyle/>
          <a:p>
            <a:fld id="{52D018A5-30A6-447A-81A0-8892CD83FB18}" type="datetimeFigureOut">
              <a:rPr lang="en-US" smtClean="0"/>
              <a:t>3/3/2021</a:t>
            </a:fld>
            <a:endParaRPr lang="en-US"/>
          </a:p>
        </p:txBody>
      </p:sp>
      <p:sp>
        <p:nvSpPr>
          <p:cNvPr id="5" name="Footer Placeholder 4">
            <a:extLst>
              <a:ext uri="{FF2B5EF4-FFF2-40B4-BE49-F238E27FC236}">
                <a16:creationId xmlns:a16="http://schemas.microsoft.com/office/drawing/2014/main" id="{607D934E-58E4-48FE-A8CE-E15F3F7D1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AB3EA-06FF-4EB9-8828-8FE1B4E11FA7}"/>
              </a:ext>
            </a:extLst>
          </p:cNvPr>
          <p:cNvSpPr>
            <a:spLocks noGrp="1"/>
          </p:cNvSpPr>
          <p:nvPr>
            <p:ph type="sldNum" sz="quarter" idx="12"/>
          </p:nvPr>
        </p:nvSpPr>
        <p:spPr/>
        <p:txBody>
          <a:bodyPr/>
          <a:lstStyle/>
          <a:p>
            <a:fld id="{583AB784-BCA5-43ED-A753-39A690AB7D0D}" type="slidenum">
              <a:rPr lang="en-US" smtClean="0"/>
              <a:t>‹#›</a:t>
            </a:fld>
            <a:endParaRPr lang="en-US"/>
          </a:p>
        </p:txBody>
      </p:sp>
    </p:spTree>
    <p:extLst>
      <p:ext uri="{BB962C8B-B14F-4D97-AF65-F5344CB8AC3E}">
        <p14:creationId xmlns:p14="http://schemas.microsoft.com/office/powerpoint/2010/main" val="351343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p:cNvSpPr/>
          <p:nvPr userDrawn="1"/>
        </p:nvSpPr>
        <p:spPr>
          <a:xfrm>
            <a:off x="0" y="0"/>
            <a:ext cx="24382413"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263907" cy="1905004"/>
          </a:xfrm>
          <a:prstGeom prst="rect">
            <a:avLst/>
          </a:prstGeom>
        </p:spPr>
      </p:pic>
      <p:sp>
        <p:nvSpPr>
          <p:cNvPr id="12" name="Rektangel 11"/>
          <p:cNvSpPr/>
          <p:nvPr userDrawn="1"/>
        </p:nvSpPr>
        <p:spPr>
          <a:xfrm>
            <a:off x="1674208" y="9631204"/>
            <a:ext cx="21033994" cy="2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p:cNvSpPr/>
          <p:nvPr userDrawn="1"/>
        </p:nvSpPr>
        <p:spPr>
          <a:xfrm>
            <a:off x="1674209" y="12187523"/>
            <a:ext cx="21033994" cy="2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hasCustomPrompt="1"/>
          </p:nvPr>
        </p:nvSpPr>
        <p:spPr>
          <a:xfrm>
            <a:off x="1674209" y="3556251"/>
            <a:ext cx="19676460" cy="5262979"/>
          </a:xfrm>
        </p:spPr>
        <p:txBody>
          <a:bodyPr anchor="b">
            <a:normAutofit/>
          </a:bodyPr>
          <a:lstStyle>
            <a:lvl1pPr algn="l">
              <a:defRPr sz="9500">
                <a:solidFill>
                  <a:schemeClr val="bg1"/>
                </a:solidFill>
              </a:defRPr>
            </a:lvl1pPr>
          </a:lstStyle>
          <a:p>
            <a:r>
              <a:rPr lang="nb-NO" dirty="0"/>
              <a:t>Klikk for å </a:t>
            </a:r>
            <a:br>
              <a:rPr lang="nb-NO" dirty="0"/>
            </a:br>
            <a:r>
              <a:rPr lang="nb-NO" dirty="0"/>
              <a:t>redigere tittelstil</a:t>
            </a:r>
            <a:endParaRPr lang="en-US" dirty="0"/>
          </a:p>
        </p:txBody>
      </p:sp>
      <p:sp>
        <p:nvSpPr>
          <p:cNvPr id="3" name="Subtitle 2"/>
          <p:cNvSpPr>
            <a:spLocks noGrp="1"/>
          </p:cNvSpPr>
          <p:nvPr>
            <p:ph type="subTitle" idx="1" hasCustomPrompt="1"/>
          </p:nvPr>
        </p:nvSpPr>
        <p:spPr>
          <a:xfrm>
            <a:off x="1674209" y="9976052"/>
            <a:ext cx="19676460" cy="1846659"/>
          </a:xfrm>
        </p:spPr>
        <p:txBody>
          <a:bodyPr>
            <a:normAutofit/>
          </a:bodyPr>
          <a:lstStyle>
            <a:lvl1pPr marL="0" indent="0" algn="l">
              <a:buNone/>
              <a:defRPr sz="4000" b="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Klikk for å redigere </a:t>
            </a:r>
            <a:br>
              <a:rPr lang="nb-NO" dirty="0"/>
            </a:br>
            <a:r>
              <a:rPr lang="nb-NO" dirty="0"/>
              <a:t>undertittelstil i malen</a:t>
            </a:r>
            <a:endParaRPr lang="en-US" dirty="0"/>
          </a:p>
        </p:txBody>
      </p:sp>
    </p:spTree>
    <p:extLst>
      <p:ext uri="{BB962C8B-B14F-4D97-AF65-F5344CB8AC3E}">
        <p14:creationId xmlns:p14="http://schemas.microsoft.com/office/powerpoint/2010/main" val="178327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10" name="Rektangel 9"/>
          <p:cNvSpPr/>
          <p:nvPr userDrawn="1"/>
        </p:nvSpPr>
        <p:spPr>
          <a:xfrm>
            <a:off x="0" y="0"/>
            <a:ext cx="24382413" cy="1371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endParaRPr>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10158"/>
            <a:ext cx="3532639" cy="1005842"/>
          </a:xfrm>
          <a:prstGeom prst="rect">
            <a:avLst/>
          </a:prstGeom>
        </p:spPr>
      </p:pic>
      <p:sp>
        <p:nvSpPr>
          <p:cNvPr id="7" name="Rektangel 6"/>
          <p:cNvSpPr/>
          <p:nvPr userDrawn="1"/>
        </p:nvSpPr>
        <p:spPr>
          <a:xfrm>
            <a:off x="1674209" y="12187523"/>
            <a:ext cx="21033994" cy="2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3" name="Rektangel 12"/>
          <p:cNvSpPr/>
          <p:nvPr userDrawn="1"/>
        </p:nvSpPr>
        <p:spPr>
          <a:xfrm>
            <a:off x="1674208" y="1188149"/>
            <a:ext cx="21033994" cy="2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lvl1pPr>
              <a:defRPr>
                <a:solidFill>
                  <a:schemeClr val="bg1"/>
                </a:solidFill>
              </a:defRPr>
            </a:lvl1pPr>
          </a:lstStyle>
          <a:p>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b-NO"/>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88D9C2E-B77A-44FA-9106-0E0ACB6DE698}" type="slidenum">
              <a:rPr lang="nb-NO" smtClean="0"/>
              <a:pPr/>
              <a:t>‹#›</a:t>
            </a:fld>
            <a:endParaRPr lang="nb-NO"/>
          </a:p>
        </p:txBody>
      </p:sp>
      <p:sp>
        <p:nvSpPr>
          <p:cNvPr id="11" name="Title 1"/>
          <p:cNvSpPr>
            <a:spLocks noGrp="1"/>
          </p:cNvSpPr>
          <p:nvPr>
            <p:ph type="ctrTitle" hasCustomPrompt="1"/>
          </p:nvPr>
        </p:nvSpPr>
        <p:spPr>
          <a:xfrm>
            <a:off x="1674209" y="3556251"/>
            <a:ext cx="19676460" cy="5262979"/>
          </a:xfrm>
        </p:spPr>
        <p:txBody>
          <a:bodyPr anchor="b">
            <a:normAutofit/>
          </a:bodyPr>
          <a:lstStyle>
            <a:lvl1pPr algn="l">
              <a:defRPr sz="9500">
                <a:solidFill>
                  <a:schemeClr val="bg1"/>
                </a:solidFill>
              </a:defRPr>
            </a:lvl1pPr>
          </a:lstStyle>
          <a:p>
            <a:r>
              <a:rPr lang="nb-NO" dirty="0"/>
              <a:t>Klikk for å </a:t>
            </a:r>
            <a:br>
              <a:rPr lang="nb-NO" dirty="0"/>
            </a:br>
            <a:r>
              <a:rPr lang="nb-NO" dirty="0"/>
              <a:t>redigere tittelstil</a:t>
            </a:r>
            <a:endParaRPr lang="en-US" dirty="0"/>
          </a:p>
        </p:txBody>
      </p:sp>
      <p:sp>
        <p:nvSpPr>
          <p:cNvPr id="12" name="Subtitle 2"/>
          <p:cNvSpPr>
            <a:spLocks noGrp="1"/>
          </p:cNvSpPr>
          <p:nvPr>
            <p:ph type="subTitle" idx="1" hasCustomPrompt="1"/>
          </p:nvPr>
        </p:nvSpPr>
        <p:spPr>
          <a:xfrm>
            <a:off x="1674209" y="9976052"/>
            <a:ext cx="19676460" cy="1846659"/>
          </a:xfrm>
        </p:spPr>
        <p:txBody>
          <a:bodyPr>
            <a:normAutofit/>
          </a:bodyPr>
          <a:lstStyle>
            <a:lvl1pPr marL="0" indent="0" algn="l">
              <a:buNone/>
              <a:defRPr sz="4000" b="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Klikk for å redigere </a:t>
            </a:r>
            <a:br>
              <a:rPr lang="nb-NO" dirty="0"/>
            </a:br>
            <a:r>
              <a:rPr lang="nb-NO" dirty="0"/>
              <a:t>undertittelstil i malen</a:t>
            </a:r>
            <a:endParaRPr lang="en-US" dirty="0"/>
          </a:p>
        </p:txBody>
      </p:sp>
    </p:spTree>
    <p:extLst>
      <p:ext uri="{BB962C8B-B14F-4D97-AF65-F5344CB8AC3E}">
        <p14:creationId xmlns:p14="http://schemas.microsoft.com/office/powerpoint/2010/main" val="273807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loverskrift med bilde">
    <p:spTree>
      <p:nvGrpSpPr>
        <p:cNvPr id="1" name=""/>
        <p:cNvGrpSpPr/>
        <p:nvPr/>
      </p:nvGrpSpPr>
      <p:grpSpPr>
        <a:xfrm>
          <a:off x="0" y="0"/>
          <a:ext cx="0" cy="0"/>
          <a:chOff x="0" y="0"/>
          <a:chExt cx="0" cy="0"/>
        </a:xfrm>
      </p:grpSpPr>
      <p:sp>
        <p:nvSpPr>
          <p:cNvPr id="10" name="Rektangel 9"/>
          <p:cNvSpPr/>
          <p:nvPr userDrawn="1"/>
        </p:nvSpPr>
        <p:spPr>
          <a:xfrm>
            <a:off x="0" y="0"/>
            <a:ext cx="24382413" cy="1371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endParaRPr>
          </a:p>
        </p:txBody>
      </p:sp>
      <p:sp>
        <p:nvSpPr>
          <p:cNvPr id="14" name="Plassholder for bilde 9"/>
          <p:cNvSpPr>
            <a:spLocks noGrp="1"/>
          </p:cNvSpPr>
          <p:nvPr>
            <p:ph type="pic" sz="quarter" idx="13"/>
          </p:nvPr>
        </p:nvSpPr>
        <p:spPr>
          <a:xfrm>
            <a:off x="-1" y="0"/>
            <a:ext cx="24382413" cy="7380922"/>
          </a:xfrm>
          <a:solidFill>
            <a:schemeClr val="tx1">
              <a:lumMod val="65000"/>
              <a:lumOff val="35000"/>
            </a:schemeClr>
          </a:solidFill>
        </p:spPr>
        <p:txBody>
          <a:bodyPr tIns="720000">
            <a:normAutofit/>
          </a:bodyPr>
          <a:lstStyle>
            <a:lvl1pPr marL="0" indent="0" algn="ctr">
              <a:buNone/>
              <a:defRPr sz="3500" i="1">
                <a:solidFill>
                  <a:schemeClr val="bg1"/>
                </a:solidFill>
              </a:defRPr>
            </a:lvl1pPr>
          </a:lstStyle>
          <a:p>
            <a:r>
              <a:rPr lang="en-US"/>
              <a:t>Click icon to add picture</a:t>
            </a:r>
            <a:endParaRPr lang="nb-NO" dirty="0"/>
          </a:p>
        </p:txBody>
      </p:sp>
      <p:sp>
        <p:nvSpPr>
          <p:cNvPr id="7" name="Rektangel 6"/>
          <p:cNvSpPr/>
          <p:nvPr userDrawn="1"/>
        </p:nvSpPr>
        <p:spPr>
          <a:xfrm>
            <a:off x="1674209" y="12187523"/>
            <a:ext cx="21033994" cy="2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endParaRPr lang="nb-NO"/>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b-NO"/>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88D9C2E-B77A-44FA-9106-0E0ACB6DE698}" type="slidenum">
              <a:rPr lang="nb-NO" smtClean="0"/>
              <a:pPr/>
              <a:t>‹#›</a:t>
            </a:fld>
            <a:endParaRPr lang="nb-NO"/>
          </a:p>
        </p:txBody>
      </p:sp>
      <p:sp>
        <p:nvSpPr>
          <p:cNvPr id="12" name="Subtitle 2"/>
          <p:cNvSpPr>
            <a:spLocks noGrp="1"/>
          </p:cNvSpPr>
          <p:nvPr>
            <p:ph type="subTitle" idx="1" hasCustomPrompt="1"/>
          </p:nvPr>
        </p:nvSpPr>
        <p:spPr>
          <a:xfrm>
            <a:off x="1674209" y="10418173"/>
            <a:ext cx="19676460" cy="1231106"/>
          </a:xfrm>
        </p:spPr>
        <p:txBody>
          <a:bodyPr>
            <a:normAutofit/>
          </a:bodyPr>
          <a:lstStyle>
            <a:lvl1pPr marL="0" indent="0" algn="l">
              <a:buNone/>
              <a:defRPr sz="4000" b="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Klikk for å redigere undertittelstil i malen</a:t>
            </a:r>
            <a:br>
              <a:rPr lang="nb-NO" dirty="0"/>
            </a:br>
            <a:endParaRPr lang="en-US" dirty="0"/>
          </a:p>
        </p:txBody>
      </p:sp>
      <p:pic>
        <p:nvPicPr>
          <p:cNvPr id="15" name="Bild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10158"/>
            <a:ext cx="3532639" cy="1005842"/>
          </a:xfrm>
          <a:prstGeom prst="rect">
            <a:avLst/>
          </a:prstGeom>
        </p:spPr>
      </p:pic>
      <p:sp>
        <p:nvSpPr>
          <p:cNvPr id="16" name="Title 1"/>
          <p:cNvSpPr>
            <a:spLocks noGrp="1"/>
          </p:cNvSpPr>
          <p:nvPr>
            <p:ph type="ctrTitle"/>
          </p:nvPr>
        </p:nvSpPr>
        <p:spPr>
          <a:xfrm>
            <a:off x="1674209" y="7665068"/>
            <a:ext cx="19676460" cy="2077492"/>
          </a:xfrm>
        </p:spPr>
        <p:txBody>
          <a:bodyPr anchor="t" anchorCtr="0">
            <a:normAutofit/>
          </a:bodyPr>
          <a:lstStyle>
            <a:lvl1pPr algn="l">
              <a:defRPr sz="75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3624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988D9C2E-B77A-44FA-9106-0E0ACB6DE698}" type="slidenum">
              <a:rPr lang="nb-NO" smtClean="0"/>
              <a:t>‹#›</a:t>
            </a:fld>
            <a:endParaRPr lang="nb-NO"/>
          </a:p>
        </p:txBody>
      </p:sp>
      <p:sp>
        <p:nvSpPr>
          <p:cNvPr id="7" name="Tittel 6"/>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96007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 (høyre)">
    <p:spTree>
      <p:nvGrpSpPr>
        <p:cNvPr id="1" name=""/>
        <p:cNvGrpSpPr/>
        <p:nvPr/>
      </p:nvGrpSpPr>
      <p:grpSpPr>
        <a:xfrm>
          <a:off x="0" y="0"/>
          <a:ext cx="0" cy="0"/>
          <a:chOff x="0" y="0"/>
          <a:chExt cx="0" cy="0"/>
        </a:xfrm>
      </p:grpSpPr>
      <p:sp>
        <p:nvSpPr>
          <p:cNvPr id="10" name="Plassholder for bilde 9"/>
          <p:cNvSpPr>
            <a:spLocks noGrp="1"/>
          </p:cNvSpPr>
          <p:nvPr>
            <p:ph type="pic" sz="quarter" idx="13"/>
          </p:nvPr>
        </p:nvSpPr>
        <p:spPr>
          <a:xfrm>
            <a:off x="12637579" y="3285936"/>
            <a:ext cx="11744834" cy="8919590"/>
          </a:xfrm>
          <a:solidFill>
            <a:schemeClr val="accent1"/>
          </a:solidFill>
        </p:spPr>
        <p:txBody>
          <a:bodyPr tIns="720000">
            <a:normAutofit/>
          </a:bodyPr>
          <a:lstStyle>
            <a:lvl1pPr marL="0" indent="0" algn="ctr">
              <a:buNone/>
              <a:defRPr sz="3500" i="1">
                <a:solidFill>
                  <a:schemeClr val="bg1"/>
                </a:solidFill>
              </a:defRPr>
            </a:lvl1pPr>
          </a:lstStyle>
          <a:p>
            <a:r>
              <a:rPr lang="en-US"/>
              <a:t>Click icon to add picture</a:t>
            </a:r>
            <a:endParaRPr lang="nb-NO"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88D9C2E-B77A-44FA-9106-0E0ACB6DE698}" type="slidenum">
              <a:rPr lang="nb-NO" smtClean="0"/>
              <a:t>‹#›</a:t>
            </a:fld>
            <a:endParaRPr lang="nb-NO"/>
          </a:p>
        </p:txBody>
      </p:sp>
      <p:sp>
        <p:nvSpPr>
          <p:cNvPr id="11" name="Content Placeholder 2"/>
          <p:cNvSpPr>
            <a:spLocks noGrp="1"/>
          </p:cNvSpPr>
          <p:nvPr>
            <p:ph idx="1"/>
          </p:nvPr>
        </p:nvSpPr>
        <p:spPr>
          <a:xfrm>
            <a:off x="1672128" y="3163330"/>
            <a:ext cx="10068543" cy="9042196"/>
          </a:xfrm>
        </p:spPr>
        <p:txBody>
          <a:bodyPr>
            <a:normAutofit/>
          </a:bodyPr>
          <a:lstStyle>
            <a:lvl1pPr>
              <a:defRPr sz="4000"/>
            </a:lvl1pPr>
            <a:lvl2pPr>
              <a:defRPr sz="4000"/>
            </a:lvl2pPr>
            <a:lvl3pPr>
              <a:defRPr sz="3400"/>
            </a:lvl3pPr>
            <a:lvl4pPr>
              <a:defRPr sz="30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469921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de (venstre)">
    <p:spTree>
      <p:nvGrpSpPr>
        <p:cNvPr id="1" name=""/>
        <p:cNvGrpSpPr/>
        <p:nvPr/>
      </p:nvGrpSpPr>
      <p:grpSpPr>
        <a:xfrm>
          <a:off x="0" y="0"/>
          <a:ext cx="0" cy="0"/>
          <a:chOff x="0" y="0"/>
          <a:chExt cx="0" cy="0"/>
        </a:xfrm>
      </p:grpSpPr>
      <p:sp>
        <p:nvSpPr>
          <p:cNvPr id="11" name="Plassholder for bilde 9"/>
          <p:cNvSpPr>
            <a:spLocks noGrp="1"/>
          </p:cNvSpPr>
          <p:nvPr>
            <p:ph type="pic" sz="quarter" idx="13"/>
          </p:nvPr>
        </p:nvSpPr>
        <p:spPr>
          <a:xfrm>
            <a:off x="0" y="3285936"/>
            <a:ext cx="11744834" cy="8919590"/>
          </a:xfrm>
          <a:solidFill>
            <a:schemeClr val="accent1"/>
          </a:solidFill>
        </p:spPr>
        <p:txBody>
          <a:bodyPr tIns="720000">
            <a:normAutofit/>
          </a:bodyPr>
          <a:lstStyle>
            <a:lvl1pPr marL="0" indent="0" algn="ctr">
              <a:buNone/>
              <a:defRPr sz="3500" i="1">
                <a:solidFill>
                  <a:schemeClr val="bg1"/>
                </a:solidFill>
              </a:defRPr>
            </a:lvl1pPr>
          </a:lstStyle>
          <a:p>
            <a:r>
              <a:rPr lang="en-US"/>
              <a:t>Click icon to add picture</a:t>
            </a:r>
            <a:endParaRPr lang="nb-NO"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88D9C2E-B77A-44FA-9106-0E0ACB6DE698}" type="slidenum">
              <a:rPr lang="nb-NO" smtClean="0"/>
              <a:t>‹#›</a:t>
            </a:fld>
            <a:endParaRPr lang="nb-NO"/>
          </a:p>
        </p:txBody>
      </p:sp>
      <p:sp>
        <p:nvSpPr>
          <p:cNvPr id="8" name="Content Placeholder 2"/>
          <p:cNvSpPr>
            <a:spLocks noGrp="1"/>
          </p:cNvSpPr>
          <p:nvPr>
            <p:ph idx="1"/>
          </p:nvPr>
        </p:nvSpPr>
        <p:spPr>
          <a:xfrm>
            <a:off x="12637579" y="3163330"/>
            <a:ext cx="10068543" cy="9042196"/>
          </a:xfrm>
        </p:spPr>
        <p:txBody>
          <a:bodyPr>
            <a:normAutofit/>
          </a:bodyPr>
          <a:lstStyle>
            <a:lvl1pPr>
              <a:defRPr sz="4000"/>
            </a:lvl1pPr>
            <a:lvl2pPr>
              <a:defRPr sz="4000"/>
            </a:lvl2pPr>
            <a:lvl3pPr>
              <a:defRPr sz="3400"/>
            </a:lvl3pPr>
            <a:lvl4pPr>
              <a:defRPr sz="30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9511060"/>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8" name="Plassholder for bilde 9"/>
          <p:cNvSpPr>
            <a:spLocks noGrp="1"/>
          </p:cNvSpPr>
          <p:nvPr>
            <p:ph type="pic" sz="quarter" idx="13"/>
          </p:nvPr>
        </p:nvSpPr>
        <p:spPr>
          <a:xfrm>
            <a:off x="-1" y="3285936"/>
            <a:ext cx="24382413" cy="8919590"/>
          </a:xfrm>
          <a:solidFill>
            <a:schemeClr val="accent1"/>
          </a:solidFill>
        </p:spPr>
        <p:txBody>
          <a:bodyPr tIns="720000">
            <a:normAutofit/>
          </a:bodyPr>
          <a:lstStyle>
            <a:lvl1pPr marL="0" indent="0" algn="ctr">
              <a:buNone/>
              <a:defRPr sz="3500" i="1">
                <a:solidFill>
                  <a:schemeClr val="bg1"/>
                </a:solidFill>
              </a:defRPr>
            </a:lvl1pPr>
          </a:lstStyle>
          <a:p>
            <a:r>
              <a:rPr lang="en-US"/>
              <a:t>Click icon to add picture</a:t>
            </a:r>
            <a:endParaRPr lang="nb-NO"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988D9C2E-B77A-44FA-9106-0E0ACB6DE698}" type="slidenum">
              <a:rPr lang="nb-NO" smtClean="0"/>
              <a:t>‹#›</a:t>
            </a:fld>
            <a:endParaRPr lang="nb-NO"/>
          </a:p>
        </p:txBody>
      </p:sp>
    </p:spTree>
    <p:extLst>
      <p:ext uri="{BB962C8B-B14F-4D97-AF65-F5344CB8AC3E}">
        <p14:creationId xmlns:p14="http://schemas.microsoft.com/office/powerpoint/2010/main" val="1100097429"/>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info">
    <p:spTree>
      <p:nvGrpSpPr>
        <p:cNvPr id="1" name=""/>
        <p:cNvGrpSpPr/>
        <p:nvPr/>
      </p:nvGrpSpPr>
      <p:grpSpPr>
        <a:xfrm>
          <a:off x="0" y="0"/>
          <a:ext cx="0" cy="0"/>
          <a:chOff x="0" y="0"/>
          <a:chExt cx="0" cy="0"/>
        </a:xfrm>
      </p:grpSpPr>
      <p:sp>
        <p:nvSpPr>
          <p:cNvPr id="10" name="Rektangel 9"/>
          <p:cNvSpPr/>
          <p:nvPr userDrawn="1"/>
        </p:nvSpPr>
        <p:spPr>
          <a:xfrm>
            <a:off x="0" y="0"/>
            <a:ext cx="24382413"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1"/>
              </a:solidFill>
            </a:endParaRP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32639" cy="1572771"/>
          </a:xfrm>
          <a:prstGeom prst="rect">
            <a:avLst/>
          </a:prstGeom>
        </p:spPr>
      </p:pic>
      <p:sp>
        <p:nvSpPr>
          <p:cNvPr id="7" name="Rektangel 6"/>
          <p:cNvSpPr/>
          <p:nvPr userDrawn="1"/>
        </p:nvSpPr>
        <p:spPr>
          <a:xfrm>
            <a:off x="1674209" y="12187523"/>
            <a:ext cx="21033994" cy="2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7" name="Plassholder for tekst 8"/>
          <p:cNvSpPr>
            <a:spLocks noGrp="1"/>
          </p:cNvSpPr>
          <p:nvPr>
            <p:ph type="body" sz="quarter" idx="14" hasCustomPrompt="1"/>
          </p:nvPr>
        </p:nvSpPr>
        <p:spPr>
          <a:xfrm>
            <a:off x="1672128" y="7222579"/>
            <a:ext cx="19676460" cy="2077492"/>
          </a:xfrm>
        </p:spPr>
        <p:txBody>
          <a:bodyPr>
            <a:normAutofit/>
          </a:bodyPr>
          <a:lstStyle>
            <a:lvl1pPr marL="61177" indent="0">
              <a:lnSpc>
                <a:spcPct val="90000"/>
              </a:lnSpc>
              <a:buNone/>
              <a:defRPr sz="7500" b="0">
                <a:solidFill>
                  <a:schemeClr val="bg1"/>
                </a:solidFill>
              </a:defRPr>
            </a:lvl1pPr>
          </a:lstStyle>
          <a:p>
            <a:pPr lvl="0"/>
            <a:r>
              <a:rPr lang="nb-NO" dirty="0"/>
              <a:t>E-post adresse</a:t>
            </a:r>
          </a:p>
        </p:txBody>
      </p:sp>
      <p:sp>
        <p:nvSpPr>
          <p:cNvPr id="18" name="Rektangel 17"/>
          <p:cNvSpPr/>
          <p:nvPr userDrawn="1"/>
        </p:nvSpPr>
        <p:spPr>
          <a:xfrm>
            <a:off x="1672128" y="9631204"/>
            <a:ext cx="21033994" cy="28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pic>
        <p:nvPicPr>
          <p:cNvPr id="13" name="Bild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2128" y="10080992"/>
            <a:ext cx="460249" cy="1685547"/>
          </a:xfrm>
          <a:prstGeom prst="rect">
            <a:avLst/>
          </a:prstGeom>
        </p:spPr>
      </p:pic>
      <p:sp>
        <p:nvSpPr>
          <p:cNvPr id="19" name="TekstSylinder 18"/>
          <p:cNvSpPr txBox="1"/>
          <p:nvPr userDrawn="1"/>
        </p:nvSpPr>
        <p:spPr>
          <a:xfrm>
            <a:off x="2520315" y="9953380"/>
            <a:ext cx="7267074" cy="615553"/>
          </a:xfrm>
          <a:prstGeom prst="rect">
            <a:avLst/>
          </a:prstGeom>
          <a:noFill/>
        </p:spPr>
        <p:txBody>
          <a:bodyPr wrap="square" lIns="0" tIns="0" rIns="0" bIns="0" rtlCol="0">
            <a:spAutoFit/>
          </a:bodyPr>
          <a:lstStyle/>
          <a:p>
            <a:r>
              <a:rPr lang="nb-NO" sz="4000" dirty="0" err="1">
                <a:solidFill>
                  <a:schemeClr val="bg1"/>
                </a:solidFill>
              </a:rPr>
              <a:t>cicero_klima</a:t>
            </a:r>
            <a:endParaRPr lang="nb-NO" sz="4000" dirty="0">
              <a:solidFill>
                <a:schemeClr val="bg1"/>
              </a:solidFill>
            </a:endParaRPr>
          </a:p>
        </p:txBody>
      </p:sp>
      <p:sp>
        <p:nvSpPr>
          <p:cNvPr id="20" name="TekstSylinder 19"/>
          <p:cNvSpPr txBox="1"/>
          <p:nvPr userDrawn="1"/>
        </p:nvSpPr>
        <p:spPr>
          <a:xfrm>
            <a:off x="2520315" y="10572473"/>
            <a:ext cx="7267074" cy="615553"/>
          </a:xfrm>
          <a:prstGeom prst="rect">
            <a:avLst/>
          </a:prstGeom>
          <a:noFill/>
        </p:spPr>
        <p:txBody>
          <a:bodyPr wrap="square" lIns="0" tIns="0" rIns="0" bIns="0" rtlCol="0">
            <a:spAutoFit/>
          </a:bodyPr>
          <a:lstStyle/>
          <a:p>
            <a:r>
              <a:rPr lang="nb-NO" sz="4000" dirty="0">
                <a:solidFill>
                  <a:schemeClr val="bg1"/>
                </a:solidFill>
              </a:rPr>
              <a:t>cicero.oslo.no</a:t>
            </a:r>
          </a:p>
        </p:txBody>
      </p:sp>
      <p:sp>
        <p:nvSpPr>
          <p:cNvPr id="21" name="TekstSylinder 20"/>
          <p:cNvSpPr txBox="1"/>
          <p:nvPr userDrawn="1"/>
        </p:nvSpPr>
        <p:spPr>
          <a:xfrm>
            <a:off x="2520315" y="11191566"/>
            <a:ext cx="7267074" cy="615553"/>
          </a:xfrm>
          <a:prstGeom prst="rect">
            <a:avLst/>
          </a:prstGeom>
          <a:noFill/>
        </p:spPr>
        <p:txBody>
          <a:bodyPr wrap="square" lIns="0" tIns="0" rIns="0" bIns="0" rtlCol="0">
            <a:spAutoFit/>
          </a:bodyPr>
          <a:lstStyle/>
          <a:p>
            <a:r>
              <a:rPr lang="nb-NO" sz="4000" dirty="0" err="1">
                <a:solidFill>
                  <a:schemeClr val="bg1"/>
                </a:solidFill>
              </a:rPr>
              <a:t>cicerosenterforklimaforskning</a:t>
            </a:r>
            <a:endParaRPr lang="nb-NO" sz="4000" dirty="0">
              <a:solidFill>
                <a:schemeClr val="bg1"/>
              </a:solidFill>
            </a:endParaRPr>
          </a:p>
        </p:txBody>
      </p:sp>
      <p:sp>
        <p:nvSpPr>
          <p:cNvPr id="9" name="Plassholder for tekst 8"/>
          <p:cNvSpPr>
            <a:spLocks noGrp="1"/>
          </p:cNvSpPr>
          <p:nvPr>
            <p:ph type="body" sz="quarter" idx="13" hasCustomPrompt="1"/>
          </p:nvPr>
        </p:nvSpPr>
        <p:spPr>
          <a:xfrm>
            <a:off x="1674209" y="6185125"/>
            <a:ext cx="19676460" cy="1038746"/>
          </a:xfrm>
        </p:spPr>
        <p:txBody>
          <a:bodyPr anchor="b" anchorCtr="0">
            <a:normAutofit/>
          </a:bodyPr>
          <a:lstStyle>
            <a:lvl1pPr marL="61177" indent="0">
              <a:lnSpc>
                <a:spcPct val="90000"/>
              </a:lnSpc>
              <a:buNone/>
              <a:defRPr sz="7500" b="1">
                <a:solidFill>
                  <a:schemeClr val="bg1"/>
                </a:solidFill>
              </a:defRPr>
            </a:lvl1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87024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2710158"/>
            <a:ext cx="3532639" cy="1005842"/>
          </a:xfrm>
          <a:prstGeom prst="rect">
            <a:avLst/>
          </a:prstGeom>
        </p:spPr>
      </p:pic>
      <p:sp>
        <p:nvSpPr>
          <p:cNvPr id="2" name="Title Placeholder 1"/>
          <p:cNvSpPr>
            <a:spLocks noGrp="1"/>
          </p:cNvSpPr>
          <p:nvPr>
            <p:ph type="title"/>
          </p:nvPr>
        </p:nvSpPr>
        <p:spPr>
          <a:xfrm>
            <a:off x="1674210" y="621234"/>
            <a:ext cx="19676460" cy="2077492"/>
          </a:xfrm>
          <a:prstGeom prst="rect">
            <a:avLst/>
          </a:prstGeom>
        </p:spPr>
        <p:txBody>
          <a:bodyPr vert="horz" lIns="0" tIns="0" rIns="0" bIns="0" rtlCol="0" anchor="t"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1674209" y="3163330"/>
            <a:ext cx="21031913" cy="9042196"/>
          </a:xfrm>
          <a:prstGeom prst="rect">
            <a:avLst/>
          </a:prstGeom>
        </p:spPr>
        <p:txBody>
          <a:bodyPr vert="horz" lIns="0" tIns="0" rIns="0" bIns="0" rtlCol="0" anchor="t" anchorCtr="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19105673" y="13148353"/>
            <a:ext cx="3600450" cy="307777"/>
          </a:xfrm>
          <a:prstGeom prst="rect">
            <a:avLst/>
          </a:prstGeom>
        </p:spPr>
        <p:txBody>
          <a:bodyPr vert="horz" lIns="0" tIns="0" rIns="0" bIns="0" rtlCol="0" anchor="t" anchorCtr="0">
            <a:normAutofit/>
          </a:bodyPr>
          <a:lstStyle>
            <a:lvl1pPr algn="r">
              <a:lnSpc>
                <a:spcPct val="100000"/>
              </a:lnSpc>
              <a:spcBef>
                <a:spcPts val="0"/>
              </a:spcBef>
              <a:defRPr sz="2000" b="1">
                <a:solidFill>
                  <a:schemeClr val="accent1"/>
                </a:solidFill>
              </a:defRPr>
            </a:lvl1pPr>
          </a:lstStyle>
          <a:p>
            <a:endParaRPr lang="nb-NO" dirty="0"/>
          </a:p>
        </p:txBody>
      </p:sp>
      <p:sp>
        <p:nvSpPr>
          <p:cNvPr id="5" name="Footer Placeholder 4"/>
          <p:cNvSpPr>
            <a:spLocks noGrp="1"/>
          </p:cNvSpPr>
          <p:nvPr>
            <p:ph type="ftr" sz="quarter" idx="3"/>
          </p:nvPr>
        </p:nvSpPr>
        <p:spPr>
          <a:xfrm>
            <a:off x="7690644" y="12817476"/>
            <a:ext cx="9001125" cy="307777"/>
          </a:xfrm>
          <a:prstGeom prst="rect">
            <a:avLst/>
          </a:prstGeom>
        </p:spPr>
        <p:txBody>
          <a:bodyPr vert="horz" lIns="0" tIns="0" rIns="0" bIns="0" rtlCol="0" anchor="t" anchorCtr="0">
            <a:normAutofit/>
          </a:bodyPr>
          <a:lstStyle>
            <a:lvl1pPr algn="ctr">
              <a:lnSpc>
                <a:spcPct val="100000"/>
              </a:lnSpc>
              <a:spcBef>
                <a:spcPts val="0"/>
              </a:spcBef>
              <a:defRPr sz="2000" b="1">
                <a:solidFill>
                  <a:schemeClr val="accent1"/>
                </a:solidFill>
              </a:defRPr>
            </a:lvl1pPr>
          </a:lstStyle>
          <a:p>
            <a:endParaRPr lang="nb-NO" dirty="0"/>
          </a:p>
        </p:txBody>
      </p:sp>
      <p:sp>
        <p:nvSpPr>
          <p:cNvPr id="6" name="Slide Number Placeholder 5"/>
          <p:cNvSpPr>
            <a:spLocks noGrp="1"/>
          </p:cNvSpPr>
          <p:nvPr>
            <p:ph type="sldNum" sz="quarter" idx="4"/>
          </p:nvPr>
        </p:nvSpPr>
        <p:spPr>
          <a:xfrm>
            <a:off x="19105672" y="12819358"/>
            <a:ext cx="3600450" cy="307777"/>
          </a:xfrm>
          <a:prstGeom prst="rect">
            <a:avLst/>
          </a:prstGeom>
        </p:spPr>
        <p:txBody>
          <a:bodyPr vert="horz" lIns="0" tIns="0" rIns="0" bIns="0" rtlCol="0" anchor="t" anchorCtr="0">
            <a:normAutofit/>
          </a:bodyPr>
          <a:lstStyle>
            <a:lvl1pPr algn="r">
              <a:lnSpc>
                <a:spcPct val="100000"/>
              </a:lnSpc>
              <a:spcBef>
                <a:spcPts val="0"/>
              </a:spcBef>
              <a:defRPr sz="2000" b="1">
                <a:solidFill>
                  <a:schemeClr val="accent1"/>
                </a:solidFill>
              </a:defRPr>
            </a:lvl1pPr>
          </a:lstStyle>
          <a:p>
            <a:fld id="{988D9C2E-B77A-44FA-9106-0E0ACB6DE698}" type="slidenum">
              <a:rPr lang="nb-NO" smtClean="0"/>
              <a:pPr/>
              <a:t>‹#›</a:t>
            </a:fld>
            <a:endParaRPr lang="nb-NO"/>
          </a:p>
        </p:txBody>
      </p:sp>
    </p:spTree>
    <p:extLst>
      <p:ext uri="{BB962C8B-B14F-4D97-AF65-F5344CB8AC3E}">
        <p14:creationId xmlns:p14="http://schemas.microsoft.com/office/powerpoint/2010/main" val="1821584994"/>
      </p:ext>
    </p:extLst>
  </p:cSld>
  <p:clrMap bg1="lt1" tx1="dk1" bg2="lt2" tx2="dk2" accent1="accent1" accent2="accent2" accent3="accent3" accent4="accent4" accent5="accent5" accent6="accent6" hlink="hlink" folHlink="folHlink"/>
  <p:sldLayoutIdLst>
    <p:sldLayoutId id="2147483676" r:id="rId1"/>
    <p:sldLayoutId id="2147483661" r:id="rId2"/>
    <p:sldLayoutId id="2147483663" r:id="rId3"/>
    <p:sldLayoutId id="2147483674" r:id="rId4"/>
    <p:sldLayoutId id="2147483662" r:id="rId5"/>
    <p:sldLayoutId id="2147483664" r:id="rId6"/>
    <p:sldLayoutId id="2147483672" r:id="rId7"/>
    <p:sldLayoutId id="2147483673" r:id="rId8"/>
    <p:sldLayoutId id="2147483675" r:id="rId9"/>
    <p:sldLayoutId id="2147483666" r:id="rId10"/>
    <p:sldLayoutId id="2147483667" r:id="rId11"/>
    <p:sldLayoutId id="2147483678" r:id="rId12"/>
    <p:sldLayoutId id="2147483679" r:id="rId13"/>
  </p:sldLayoutIdLst>
  <p:hf hdr="0" ftr="0" dt="0"/>
  <p:txStyles>
    <p:titleStyle>
      <a:lvl1pPr algn="l" defTabSz="1828709" rtl="0" eaLnBrk="1" latinLnBrk="0" hangingPunct="1">
        <a:lnSpc>
          <a:spcPct val="90000"/>
        </a:lnSpc>
        <a:spcBef>
          <a:spcPts val="0"/>
        </a:spcBef>
        <a:buNone/>
        <a:defRPr sz="7500" b="1" kern="1200">
          <a:solidFill>
            <a:schemeClr val="accent1"/>
          </a:solidFill>
          <a:latin typeface="+mj-lt"/>
          <a:ea typeface="+mj-ea"/>
          <a:cs typeface="+mj-cs"/>
        </a:defRPr>
      </a:lvl1pPr>
    </p:titleStyle>
    <p:bodyStyle>
      <a:lvl1pPr marL="457177" indent="-396000" algn="l" defTabSz="1828709" rtl="0" eaLnBrk="1" latinLnBrk="0" hangingPunct="1">
        <a:lnSpc>
          <a:spcPct val="100000"/>
        </a:lnSpc>
        <a:spcBef>
          <a:spcPts val="0"/>
        </a:spcBef>
        <a:buFont typeface="Arial" panose="020B0604020202020204" pitchFamily="34" charset="0"/>
        <a:buChar char="•"/>
        <a:defRPr sz="5000" kern="1200">
          <a:solidFill>
            <a:schemeClr val="tx1"/>
          </a:solidFill>
          <a:latin typeface="+mn-lt"/>
          <a:ea typeface="+mn-ea"/>
          <a:cs typeface="+mn-cs"/>
        </a:defRPr>
      </a:lvl1pPr>
      <a:lvl2pPr marL="792000" indent="-396000" algn="l" defTabSz="1828709" rtl="0" eaLnBrk="1" latinLnBrk="0" hangingPunct="1">
        <a:lnSpc>
          <a:spcPct val="100000"/>
        </a:lnSpc>
        <a:spcBef>
          <a:spcPts val="0"/>
        </a:spcBef>
        <a:buFont typeface="Arial" panose="020B0604020202020204" pitchFamily="34" charset="0"/>
        <a:buChar char="–"/>
        <a:defRPr sz="5000" kern="1200">
          <a:solidFill>
            <a:schemeClr val="tx1"/>
          </a:solidFill>
          <a:latin typeface="+mn-lt"/>
          <a:ea typeface="+mn-ea"/>
          <a:cs typeface="+mn-cs"/>
        </a:defRPr>
      </a:lvl2pPr>
      <a:lvl3pPr marL="1188000" indent="-396000" algn="l" defTabSz="1828709" rtl="0" eaLnBrk="1" latinLnBrk="0" hangingPunct="1">
        <a:lnSpc>
          <a:spcPct val="100000"/>
        </a:lnSpc>
        <a:spcBef>
          <a:spcPts val="0"/>
        </a:spcBef>
        <a:buFont typeface="Arial" panose="020B0604020202020204" pitchFamily="34" charset="0"/>
        <a:buChar char="–"/>
        <a:defRPr sz="4200" kern="1200">
          <a:solidFill>
            <a:schemeClr val="tx1"/>
          </a:solidFill>
          <a:latin typeface="+mn-lt"/>
          <a:ea typeface="+mn-ea"/>
          <a:cs typeface="+mn-cs"/>
        </a:defRPr>
      </a:lvl3pPr>
      <a:lvl4pPr marL="1584000" indent="-396000" algn="l" defTabSz="1828709" rtl="0" eaLnBrk="1" latinLnBrk="0" hangingPunct="1">
        <a:lnSpc>
          <a:spcPct val="100000"/>
        </a:lnSpc>
        <a:spcBef>
          <a:spcPts val="0"/>
        </a:spcBef>
        <a:buFont typeface="Arial" panose="020B0604020202020204" pitchFamily="34" charset="0"/>
        <a:buChar char="–"/>
        <a:defRPr sz="3600" kern="1200">
          <a:solidFill>
            <a:schemeClr val="tx1"/>
          </a:solidFill>
          <a:latin typeface="+mn-lt"/>
          <a:ea typeface="+mn-ea"/>
          <a:cs typeface="+mn-cs"/>
        </a:defRPr>
      </a:lvl4pPr>
      <a:lvl5pPr marL="1980000" indent="-396000" algn="l" defTabSz="1828709" rtl="0" eaLnBrk="1" latinLnBrk="0" hangingPunct="1">
        <a:lnSpc>
          <a:spcPct val="100000"/>
        </a:lnSpc>
        <a:spcBef>
          <a:spcPts val="0"/>
        </a:spcBef>
        <a:buFont typeface="Arial" panose="020B0604020202020204" pitchFamily="34" charset="0"/>
        <a:buChar char="–"/>
        <a:defRPr sz="32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rbonbrief.org/global-carbon-project-coronavirus-causes-record-fall-in-fossil-fuel-emissions-in-2020"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Kristin.aunan@cicero.oslo.no"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s://nina.earthengine.app/view/lockdown-pollu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674208" y="3556251"/>
            <a:ext cx="21388991" cy="5262979"/>
          </a:xfrm>
        </p:spPr>
        <p:txBody>
          <a:bodyPr>
            <a:normAutofit/>
          </a:bodyPr>
          <a:lstStyle/>
          <a:p>
            <a:r>
              <a:rPr lang="en-US" dirty="0"/>
              <a:t>The effect of decreased traffic on air quality in Canada and across the globe </a:t>
            </a:r>
            <a:br>
              <a:rPr lang="en-US" dirty="0"/>
            </a:br>
            <a:r>
              <a:rPr lang="en-US" sz="6700" dirty="0"/>
              <a:t>– a silver lining of COVID 19 lockdowns?</a:t>
            </a:r>
            <a:endParaRPr lang="nb-NO" sz="6700" dirty="0"/>
          </a:p>
        </p:txBody>
      </p:sp>
      <p:sp>
        <p:nvSpPr>
          <p:cNvPr id="3" name="Undertittel 2"/>
          <p:cNvSpPr>
            <a:spLocks noGrp="1"/>
          </p:cNvSpPr>
          <p:nvPr>
            <p:ph type="subTitle" idx="1"/>
          </p:nvPr>
        </p:nvSpPr>
        <p:spPr/>
        <p:txBody>
          <a:bodyPr>
            <a:normAutofit fontScale="92500" lnSpcReduction="20000"/>
          </a:bodyPr>
          <a:lstStyle/>
          <a:p>
            <a:r>
              <a:rPr lang="en-US" dirty="0"/>
              <a:t>2021 Air Quality and Health Workshop:  “Air Quality and the COVID-19 pandemic”</a:t>
            </a:r>
          </a:p>
          <a:p>
            <a:r>
              <a:rPr lang="en-US" dirty="0"/>
              <a:t>March 3, 2021 </a:t>
            </a:r>
          </a:p>
          <a:p>
            <a:r>
              <a:rPr lang="en-US" dirty="0"/>
              <a:t>Kristin Aunan, CICERO Center for International Climate Research</a:t>
            </a:r>
          </a:p>
          <a:p>
            <a:r>
              <a:rPr lang="en-US" dirty="0"/>
              <a:t>w/Zander Venter, Norwegian Institute of Nature Research</a:t>
            </a:r>
          </a:p>
          <a:p>
            <a:endParaRPr lang="nb-NO" dirty="0"/>
          </a:p>
        </p:txBody>
      </p:sp>
    </p:spTree>
    <p:extLst>
      <p:ext uri="{BB962C8B-B14F-4D97-AF65-F5344CB8AC3E}">
        <p14:creationId xmlns:p14="http://schemas.microsoft.com/office/powerpoint/2010/main" val="131083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76CCDA-5AE0-427D-8A38-3FB3C212763B}"/>
              </a:ext>
            </a:extLst>
          </p:cNvPr>
          <p:cNvPicPr>
            <a:picLocks noChangeAspect="1"/>
          </p:cNvPicPr>
          <p:nvPr/>
        </p:nvPicPr>
        <p:blipFill>
          <a:blip r:embed="rId3"/>
          <a:stretch>
            <a:fillRect/>
          </a:stretch>
        </p:blipFill>
        <p:spPr>
          <a:xfrm>
            <a:off x="3623733" y="2497195"/>
            <a:ext cx="19706311" cy="10820095"/>
          </a:xfrm>
          <a:prstGeom prst="rect">
            <a:avLst/>
          </a:prstGeom>
          <a:ln>
            <a:solidFill>
              <a:schemeClr val="tx1"/>
            </a:solidFill>
          </a:ln>
        </p:spPr>
      </p:pic>
      <p:pic>
        <p:nvPicPr>
          <p:cNvPr id="3" name="Picture 2">
            <a:extLst>
              <a:ext uri="{FF2B5EF4-FFF2-40B4-BE49-F238E27FC236}">
                <a16:creationId xmlns:a16="http://schemas.microsoft.com/office/drawing/2014/main" id="{D20E2C83-9201-4BDF-BAFE-F24C7613F614}"/>
              </a:ext>
            </a:extLst>
          </p:cNvPr>
          <p:cNvPicPr>
            <a:picLocks noChangeAspect="1"/>
          </p:cNvPicPr>
          <p:nvPr/>
        </p:nvPicPr>
        <p:blipFill>
          <a:blip r:embed="rId4"/>
          <a:stretch>
            <a:fillRect/>
          </a:stretch>
        </p:blipFill>
        <p:spPr>
          <a:xfrm>
            <a:off x="11523883" y="8807873"/>
            <a:ext cx="3919317" cy="1941344"/>
          </a:xfrm>
          <a:prstGeom prst="rect">
            <a:avLst/>
          </a:prstGeom>
        </p:spPr>
      </p:pic>
      <p:pic>
        <p:nvPicPr>
          <p:cNvPr id="4" name="Picture 3">
            <a:extLst>
              <a:ext uri="{FF2B5EF4-FFF2-40B4-BE49-F238E27FC236}">
                <a16:creationId xmlns:a16="http://schemas.microsoft.com/office/drawing/2014/main" id="{80D90610-E86E-4672-86CF-E4D78C108B3D}"/>
              </a:ext>
            </a:extLst>
          </p:cNvPr>
          <p:cNvPicPr>
            <a:picLocks noChangeAspect="1"/>
          </p:cNvPicPr>
          <p:nvPr/>
        </p:nvPicPr>
        <p:blipFill>
          <a:blip r:embed="rId5"/>
          <a:stretch>
            <a:fillRect/>
          </a:stretch>
        </p:blipFill>
        <p:spPr>
          <a:xfrm>
            <a:off x="11523883" y="10749217"/>
            <a:ext cx="3919317" cy="2568073"/>
          </a:xfrm>
          <a:prstGeom prst="rect">
            <a:avLst/>
          </a:prstGeom>
        </p:spPr>
      </p:pic>
      <p:sp>
        <p:nvSpPr>
          <p:cNvPr id="5" name="Title 4">
            <a:extLst>
              <a:ext uri="{FF2B5EF4-FFF2-40B4-BE49-F238E27FC236}">
                <a16:creationId xmlns:a16="http://schemas.microsoft.com/office/drawing/2014/main" id="{92BEB9B8-654C-4B76-9A76-63C5BF7E5043}"/>
              </a:ext>
            </a:extLst>
          </p:cNvPr>
          <p:cNvSpPr>
            <a:spLocks noGrp="1"/>
          </p:cNvSpPr>
          <p:nvPr>
            <p:ph type="title"/>
          </p:nvPr>
        </p:nvSpPr>
        <p:spPr>
          <a:xfrm>
            <a:off x="1253067" y="587367"/>
            <a:ext cx="22673733" cy="1292233"/>
          </a:xfrm>
        </p:spPr>
        <p:txBody>
          <a:bodyPr>
            <a:normAutofit/>
          </a:bodyPr>
          <a:lstStyle/>
          <a:p>
            <a:r>
              <a:rPr lang="en-GB" sz="6000" dirty="0"/>
              <a:t>Air quality data from &gt;10,000 ground stations in 34 countries </a:t>
            </a:r>
          </a:p>
        </p:txBody>
      </p:sp>
    </p:spTree>
    <p:extLst>
      <p:ext uri="{BB962C8B-B14F-4D97-AF65-F5344CB8AC3E}">
        <p14:creationId xmlns:p14="http://schemas.microsoft.com/office/powerpoint/2010/main" val="355486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7531372-A2C4-44E7-8C4C-E7A5A565FB08}"/>
              </a:ext>
            </a:extLst>
          </p:cNvPr>
          <p:cNvSpPr txBox="1"/>
          <p:nvPr/>
        </p:nvSpPr>
        <p:spPr>
          <a:xfrm>
            <a:off x="1686205" y="820570"/>
            <a:ext cx="20785414" cy="707886"/>
          </a:xfrm>
          <a:prstGeom prst="rect">
            <a:avLst/>
          </a:prstGeom>
          <a:noFill/>
        </p:spPr>
        <p:txBody>
          <a:bodyPr wrap="square" rtlCol="0">
            <a:spAutoFit/>
          </a:bodyPr>
          <a:lstStyle/>
          <a:p>
            <a:r>
              <a:rPr lang="nb-SJ" sz="4000" b="1" dirty="0">
                <a:solidFill>
                  <a:schemeClr val="accent1"/>
                </a:solidFill>
                <a:latin typeface="+mj-lt"/>
                <a:ea typeface="+mj-ea"/>
                <a:cs typeface="+mj-cs"/>
              </a:rPr>
              <a:t>J</a:t>
            </a:r>
            <a:r>
              <a:rPr lang="en-US" sz="4000" b="1" dirty="0">
                <a:solidFill>
                  <a:schemeClr val="accent1"/>
                </a:solidFill>
                <a:latin typeface="+mj-lt"/>
                <a:ea typeface="+mj-ea"/>
                <a:cs typeface="+mj-cs"/>
              </a:rPr>
              <a:t>a</a:t>
            </a:r>
            <a:r>
              <a:rPr lang="nb-SJ" sz="4000" b="1" dirty="0">
                <a:solidFill>
                  <a:schemeClr val="accent1"/>
                </a:solidFill>
                <a:latin typeface="+mj-lt"/>
                <a:ea typeface="+mj-ea"/>
                <a:cs typeface="+mj-cs"/>
              </a:rPr>
              <a:t>n</a:t>
            </a:r>
            <a:r>
              <a:rPr lang="en-US" sz="4000" b="1" dirty="0">
                <a:solidFill>
                  <a:schemeClr val="accent1"/>
                </a:solidFill>
                <a:latin typeface="+mj-lt"/>
                <a:ea typeface="+mj-ea"/>
                <a:cs typeface="+mj-cs"/>
              </a:rPr>
              <a:t>−May</a:t>
            </a:r>
            <a:r>
              <a:rPr lang="nb-SJ" sz="4000" b="1" dirty="0">
                <a:solidFill>
                  <a:schemeClr val="accent1"/>
                </a:solidFill>
                <a:latin typeface="+mj-lt"/>
                <a:ea typeface="+mj-ea"/>
                <a:cs typeface="+mj-cs"/>
              </a:rPr>
              <a:t> 2020</a:t>
            </a:r>
            <a:r>
              <a:rPr lang="en-US" sz="4000" b="1" dirty="0">
                <a:solidFill>
                  <a:schemeClr val="accent1"/>
                </a:solidFill>
                <a:latin typeface="+mj-lt"/>
                <a:ea typeface="+mj-ea"/>
                <a:cs typeface="+mj-cs"/>
              </a:rPr>
              <a:t> anomalies of ground-station data (not adjusted for weather variability)</a:t>
            </a:r>
          </a:p>
        </p:txBody>
      </p:sp>
      <p:pic>
        <p:nvPicPr>
          <p:cNvPr id="3" name="Picture 2">
            <a:extLst>
              <a:ext uri="{FF2B5EF4-FFF2-40B4-BE49-F238E27FC236}">
                <a16:creationId xmlns:a16="http://schemas.microsoft.com/office/drawing/2014/main" id="{6B4D0CB4-2DD1-4244-82A7-EA381145A62D}"/>
              </a:ext>
            </a:extLst>
          </p:cNvPr>
          <p:cNvPicPr>
            <a:picLocks noChangeAspect="1"/>
          </p:cNvPicPr>
          <p:nvPr/>
        </p:nvPicPr>
        <p:blipFill rotWithShape="1">
          <a:blip r:embed="rId3"/>
          <a:srcRect l="11381" t="33174" r="10327" b="36450"/>
          <a:stretch/>
        </p:blipFill>
        <p:spPr>
          <a:xfrm>
            <a:off x="12346508" y="2348466"/>
            <a:ext cx="11292273" cy="5335310"/>
          </a:xfrm>
          <a:prstGeom prst="rect">
            <a:avLst/>
          </a:prstGeom>
        </p:spPr>
      </p:pic>
      <p:pic>
        <p:nvPicPr>
          <p:cNvPr id="9" name="Picture 8">
            <a:extLst>
              <a:ext uri="{FF2B5EF4-FFF2-40B4-BE49-F238E27FC236}">
                <a16:creationId xmlns:a16="http://schemas.microsoft.com/office/drawing/2014/main" id="{491ED4CE-CBF0-49E8-9B7C-015C61529C8A}"/>
              </a:ext>
            </a:extLst>
          </p:cNvPr>
          <p:cNvPicPr>
            <a:picLocks noChangeAspect="1"/>
          </p:cNvPicPr>
          <p:nvPr/>
        </p:nvPicPr>
        <p:blipFill rotWithShape="1">
          <a:blip r:embed="rId3"/>
          <a:srcRect l="10844" t="2650" r="10327" b="66735"/>
          <a:stretch/>
        </p:blipFill>
        <p:spPr>
          <a:xfrm>
            <a:off x="595342" y="2348466"/>
            <a:ext cx="11339985" cy="5363534"/>
          </a:xfrm>
          <a:prstGeom prst="rect">
            <a:avLst/>
          </a:prstGeom>
        </p:spPr>
      </p:pic>
      <p:pic>
        <p:nvPicPr>
          <p:cNvPr id="10" name="Picture 9">
            <a:extLst>
              <a:ext uri="{FF2B5EF4-FFF2-40B4-BE49-F238E27FC236}">
                <a16:creationId xmlns:a16="http://schemas.microsoft.com/office/drawing/2014/main" id="{C4D23593-0DC1-47D1-B2F6-4E7578155549}"/>
              </a:ext>
            </a:extLst>
          </p:cNvPr>
          <p:cNvPicPr>
            <a:picLocks noChangeAspect="1"/>
          </p:cNvPicPr>
          <p:nvPr/>
        </p:nvPicPr>
        <p:blipFill rotWithShape="1">
          <a:blip r:embed="rId3"/>
          <a:srcRect l="11381" t="63773" r="10327" b="5851"/>
          <a:stretch/>
        </p:blipFill>
        <p:spPr>
          <a:xfrm>
            <a:off x="6640637" y="7988968"/>
            <a:ext cx="11352008" cy="5363533"/>
          </a:xfrm>
          <a:prstGeom prst="rect">
            <a:avLst/>
          </a:prstGeom>
        </p:spPr>
      </p:pic>
    </p:spTree>
    <p:extLst>
      <p:ext uri="{BB962C8B-B14F-4D97-AF65-F5344CB8AC3E}">
        <p14:creationId xmlns:p14="http://schemas.microsoft.com/office/powerpoint/2010/main" val="350378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257F23C3-B986-4B5B-8141-7EED457F0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06859"/>
            <a:ext cx="24382413" cy="7502282"/>
          </a:xfrm>
          <a:prstGeom prst="rect">
            <a:avLst/>
          </a:prstGeom>
        </p:spPr>
      </p:pic>
      <p:sp>
        <p:nvSpPr>
          <p:cNvPr id="4" name="TextBox 3">
            <a:extLst>
              <a:ext uri="{FF2B5EF4-FFF2-40B4-BE49-F238E27FC236}">
                <a16:creationId xmlns:a16="http://schemas.microsoft.com/office/drawing/2014/main" id="{41B6007E-C975-48ED-A666-6C8B2FEC8AF7}"/>
              </a:ext>
            </a:extLst>
          </p:cNvPr>
          <p:cNvSpPr txBox="1"/>
          <p:nvPr/>
        </p:nvSpPr>
        <p:spPr>
          <a:xfrm>
            <a:off x="992710" y="888665"/>
            <a:ext cx="23389702" cy="1446550"/>
          </a:xfrm>
          <a:prstGeom prst="rect">
            <a:avLst/>
          </a:prstGeom>
          <a:noFill/>
        </p:spPr>
        <p:txBody>
          <a:bodyPr wrap="square" rtlCol="0">
            <a:spAutoFit/>
          </a:bodyPr>
          <a:lstStyle/>
          <a:p>
            <a:r>
              <a:rPr lang="nb-SJ" sz="4400" b="1" dirty="0">
                <a:solidFill>
                  <a:schemeClr val="accent1"/>
                </a:solidFill>
                <a:latin typeface="+mj-lt"/>
                <a:ea typeface="+mj-ea"/>
                <a:cs typeface="+mj-cs"/>
              </a:rPr>
              <a:t>P</a:t>
            </a:r>
            <a:r>
              <a:rPr lang="nb-NO" sz="4400" b="1" dirty="0" err="1">
                <a:solidFill>
                  <a:schemeClr val="accent1"/>
                </a:solidFill>
                <a:latin typeface="+mj-lt"/>
                <a:ea typeface="+mj-ea"/>
                <a:cs typeface="+mj-cs"/>
              </a:rPr>
              <a:t>opulation-weighted</a:t>
            </a:r>
            <a:r>
              <a:rPr lang="nb-NO" sz="4400" b="1" dirty="0">
                <a:solidFill>
                  <a:schemeClr val="accent1"/>
                </a:solidFill>
                <a:latin typeface="+mj-lt"/>
                <a:ea typeface="+mj-ea"/>
                <a:cs typeface="+mj-cs"/>
              </a:rPr>
              <a:t> p</a:t>
            </a:r>
            <a:r>
              <a:rPr lang="nb-SJ" sz="4400" b="1" dirty="0">
                <a:solidFill>
                  <a:schemeClr val="accent1"/>
                </a:solidFill>
                <a:latin typeface="+mj-lt"/>
                <a:ea typeface="+mj-ea"/>
                <a:cs typeface="+mj-cs"/>
              </a:rPr>
              <a:t>ollutant de</a:t>
            </a:r>
            <a:r>
              <a:rPr lang="en-US" sz="4400" b="1" dirty="0">
                <a:solidFill>
                  <a:schemeClr val="accent1"/>
                </a:solidFill>
                <a:latin typeface="+mj-lt"/>
                <a:ea typeface="+mj-ea"/>
                <a:cs typeface="+mj-cs"/>
              </a:rPr>
              <a:t>c</a:t>
            </a:r>
            <a:r>
              <a:rPr lang="nb-SJ" sz="4400" b="1" dirty="0">
                <a:solidFill>
                  <a:schemeClr val="accent1"/>
                </a:solidFill>
                <a:latin typeface="+mj-lt"/>
                <a:ea typeface="+mj-ea"/>
                <a:cs typeface="+mj-cs"/>
              </a:rPr>
              <a:t>l</a:t>
            </a:r>
            <a:r>
              <a:rPr lang="en-US" sz="4400" b="1" dirty="0" err="1">
                <a:solidFill>
                  <a:schemeClr val="accent1"/>
                </a:solidFill>
                <a:latin typeface="+mj-lt"/>
                <a:ea typeface="+mj-ea"/>
                <a:cs typeface="+mj-cs"/>
              </a:rPr>
              <a:t>i</a:t>
            </a:r>
            <a:r>
              <a:rPr lang="nb-SJ" sz="4400" b="1" dirty="0">
                <a:solidFill>
                  <a:schemeClr val="accent1"/>
                </a:solidFill>
                <a:latin typeface="+mj-lt"/>
                <a:ea typeface="+mj-ea"/>
                <a:cs typeface="+mj-cs"/>
              </a:rPr>
              <a:t>ne</a:t>
            </a:r>
            <a:r>
              <a:rPr lang="nb-NO" sz="4400" b="1" dirty="0">
                <a:solidFill>
                  <a:schemeClr val="accent1"/>
                </a:solidFill>
                <a:latin typeface="+mj-lt"/>
                <a:ea typeface="+mj-ea"/>
                <a:cs typeface="+mj-cs"/>
              </a:rPr>
              <a:t>/</a:t>
            </a:r>
            <a:r>
              <a:rPr lang="nb-NO" sz="4400" b="1" dirty="0" err="1">
                <a:solidFill>
                  <a:schemeClr val="accent1"/>
                </a:solidFill>
                <a:latin typeface="+mj-lt"/>
                <a:ea typeface="+mj-ea"/>
                <a:cs typeface="+mj-cs"/>
              </a:rPr>
              <a:t>increase</a:t>
            </a:r>
            <a:r>
              <a:rPr lang="nb-SJ" sz="4400" b="1" dirty="0">
                <a:solidFill>
                  <a:schemeClr val="accent1"/>
                </a:solidFill>
                <a:latin typeface="+mj-lt"/>
                <a:ea typeface="+mj-ea"/>
                <a:cs typeface="+mj-cs"/>
              </a:rPr>
              <a:t> re</a:t>
            </a:r>
            <a:r>
              <a:rPr lang="en-US" sz="4400" b="1" dirty="0">
                <a:solidFill>
                  <a:schemeClr val="accent1"/>
                </a:solidFill>
                <a:latin typeface="+mj-lt"/>
                <a:ea typeface="+mj-ea"/>
                <a:cs typeface="+mj-cs"/>
              </a:rPr>
              <a:t>l</a:t>
            </a:r>
            <a:r>
              <a:rPr lang="nb-SJ" sz="4400" b="1" dirty="0">
                <a:solidFill>
                  <a:schemeClr val="accent1"/>
                </a:solidFill>
                <a:latin typeface="+mj-lt"/>
                <a:ea typeface="+mj-ea"/>
                <a:cs typeface="+mj-cs"/>
              </a:rPr>
              <a:t>a</a:t>
            </a:r>
            <a:r>
              <a:rPr lang="en-US" sz="4400" b="1" dirty="0">
                <a:solidFill>
                  <a:schemeClr val="accent1"/>
                </a:solidFill>
                <a:latin typeface="+mj-lt"/>
                <a:ea typeface="+mj-ea"/>
                <a:cs typeface="+mj-cs"/>
              </a:rPr>
              <a:t>t</a:t>
            </a:r>
            <a:r>
              <a:rPr lang="nb-SJ" sz="4400" b="1" dirty="0">
                <a:solidFill>
                  <a:schemeClr val="accent1"/>
                </a:solidFill>
                <a:latin typeface="+mj-lt"/>
                <a:ea typeface="+mj-ea"/>
                <a:cs typeface="+mj-cs"/>
              </a:rPr>
              <a:t>i</a:t>
            </a:r>
            <a:r>
              <a:rPr lang="en-US" sz="4400" b="1" dirty="0">
                <a:solidFill>
                  <a:schemeClr val="accent1"/>
                </a:solidFill>
                <a:latin typeface="+mj-lt"/>
                <a:ea typeface="+mj-ea"/>
                <a:cs typeface="+mj-cs"/>
              </a:rPr>
              <a:t>v</a:t>
            </a:r>
            <a:r>
              <a:rPr lang="nb-SJ" sz="4400" b="1" dirty="0">
                <a:solidFill>
                  <a:schemeClr val="accent1"/>
                </a:solidFill>
                <a:latin typeface="+mj-lt"/>
                <a:ea typeface="+mj-ea"/>
                <a:cs typeface="+mj-cs"/>
              </a:rPr>
              <a:t>e </a:t>
            </a:r>
            <a:r>
              <a:rPr lang="en-US" sz="4400" b="1" dirty="0">
                <a:solidFill>
                  <a:schemeClr val="accent1"/>
                </a:solidFill>
                <a:latin typeface="+mj-lt"/>
                <a:ea typeface="+mj-ea"/>
                <a:cs typeface="+mj-cs"/>
              </a:rPr>
              <a:t>t</a:t>
            </a:r>
            <a:r>
              <a:rPr lang="nb-SJ" sz="4400" b="1" dirty="0">
                <a:solidFill>
                  <a:schemeClr val="accent1"/>
                </a:solidFill>
                <a:latin typeface="+mj-lt"/>
                <a:ea typeface="+mj-ea"/>
                <a:cs typeface="+mj-cs"/>
              </a:rPr>
              <a:t>o </a:t>
            </a:r>
            <a:r>
              <a:rPr lang="en-US" sz="4400" b="1" dirty="0">
                <a:solidFill>
                  <a:schemeClr val="accent1"/>
                </a:solidFill>
                <a:latin typeface="+mj-lt"/>
                <a:ea typeface="+mj-ea"/>
                <a:cs typeface="+mj-cs"/>
              </a:rPr>
              <a:t>b</a:t>
            </a:r>
            <a:r>
              <a:rPr lang="nb-SJ" sz="4400" b="1" dirty="0">
                <a:solidFill>
                  <a:schemeClr val="accent1"/>
                </a:solidFill>
                <a:latin typeface="+mj-lt"/>
                <a:ea typeface="+mj-ea"/>
                <a:cs typeface="+mj-cs"/>
              </a:rPr>
              <a:t>e</a:t>
            </a:r>
            <a:r>
              <a:rPr lang="en-US" sz="4400" b="1" dirty="0">
                <a:solidFill>
                  <a:schemeClr val="accent1"/>
                </a:solidFill>
                <a:latin typeface="+mj-lt"/>
                <a:ea typeface="+mj-ea"/>
                <a:cs typeface="+mj-cs"/>
              </a:rPr>
              <a:t>n</a:t>
            </a:r>
            <a:r>
              <a:rPr lang="nb-SJ" sz="4400" b="1" dirty="0">
                <a:solidFill>
                  <a:schemeClr val="accent1"/>
                </a:solidFill>
                <a:latin typeface="+mj-lt"/>
                <a:ea typeface="+mj-ea"/>
                <a:cs typeface="+mj-cs"/>
              </a:rPr>
              <a:t>c</a:t>
            </a:r>
            <a:r>
              <a:rPr lang="en-US" sz="4400" b="1" dirty="0">
                <a:solidFill>
                  <a:schemeClr val="accent1"/>
                </a:solidFill>
                <a:latin typeface="+mj-lt"/>
                <a:ea typeface="+mj-ea"/>
                <a:cs typeface="+mj-cs"/>
              </a:rPr>
              <a:t>h</a:t>
            </a:r>
            <a:r>
              <a:rPr lang="nb-SJ" sz="4400" b="1" dirty="0">
                <a:solidFill>
                  <a:schemeClr val="accent1"/>
                </a:solidFill>
                <a:latin typeface="+mj-lt"/>
                <a:ea typeface="+mj-ea"/>
                <a:cs typeface="+mj-cs"/>
              </a:rPr>
              <a:t>m</a:t>
            </a:r>
            <a:r>
              <a:rPr lang="en-US" sz="4400" b="1" dirty="0">
                <a:solidFill>
                  <a:schemeClr val="accent1"/>
                </a:solidFill>
                <a:latin typeface="+mj-lt"/>
                <a:ea typeface="+mj-ea"/>
                <a:cs typeface="+mj-cs"/>
              </a:rPr>
              <a:t>a</a:t>
            </a:r>
            <a:r>
              <a:rPr lang="nb-SJ" sz="4400" b="1" dirty="0">
                <a:solidFill>
                  <a:schemeClr val="accent1"/>
                </a:solidFill>
                <a:latin typeface="+mj-lt"/>
                <a:ea typeface="+mj-ea"/>
                <a:cs typeface="+mj-cs"/>
              </a:rPr>
              <a:t>r</a:t>
            </a:r>
            <a:r>
              <a:rPr lang="en-US" sz="4400" b="1" dirty="0">
                <a:solidFill>
                  <a:schemeClr val="accent1"/>
                </a:solidFill>
                <a:latin typeface="+mj-lt"/>
                <a:ea typeface="+mj-ea"/>
                <a:cs typeface="+mj-cs"/>
              </a:rPr>
              <a:t>k</a:t>
            </a:r>
            <a:r>
              <a:rPr lang="nb-SJ" sz="4400" b="1" dirty="0">
                <a:solidFill>
                  <a:schemeClr val="accent1"/>
                </a:solidFill>
                <a:latin typeface="+mj-lt"/>
                <a:ea typeface="+mj-ea"/>
                <a:cs typeface="+mj-cs"/>
              </a:rPr>
              <a:t> </a:t>
            </a:r>
            <a:r>
              <a:rPr lang="en-US" sz="4400" b="1" dirty="0">
                <a:solidFill>
                  <a:schemeClr val="accent1"/>
                </a:solidFill>
                <a:latin typeface="+mj-lt"/>
                <a:ea typeface="+mj-ea"/>
                <a:cs typeface="+mj-cs"/>
              </a:rPr>
              <a:t>l</a:t>
            </a:r>
            <a:r>
              <a:rPr lang="nb-SJ" sz="4400" b="1" dirty="0">
                <a:solidFill>
                  <a:schemeClr val="accent1"/>
                </a:solidFill>
                <a:latin typeface="+mj-lt"/>
                <a:ea typeface="+mj-ea"/>
                <a:cs typeface="+mj-cs"/>
              </a:rPr>
              <a:t>e</a:t>
            </a:r>
            <a:r>
              <a:rPr lang="en-US" sz="4400" b="1" dirty="0">
                <a:solidFill>
                  <a:schemeClr val="accent1"/>
                </a:solidFill>
                <a:latin typeface="+mj-lt"/>
                <a:ea typeface="+mj-ea"/>
                <a:cs typeface="+mj-cs"/>
              </a:rPr>
              <a:t>v</a:t>
            </a:r>
            <a:r>
              <a:rPr lang="nb-SJ" sz="4400" b="1" dirty="0">
                <a:solidFill>
                  <a:schemeClr val="accent1"/>
                </a:solidFill>
                <a:latin typeface="+mj-lt"/>
                <a:ea typeface="+mj-ea"/>
                <a:cs typeface="+mj-cs"/>
              </a:rPr>
              <a:t>e</a:t>
            </a:r>
            <a:r>
              <a:rPr lang="en-US" sz="4400" b="1" dirty="0">
                <a:solidFill>
                  <a:schemeClr val="accent1"/>
                </a:solidFill>
                <a:latin typeface="+mj-lt"/>
                <a:ea typeface="+mj-ea"/>
                <a:cs typeface="+mj-cs"/>
              </a:rPr>
              <a:t>l</a:t>
            </a:r>
            <a:r>
              <a:rPr lang="nb-NO" sz="4400" b="1" dirty="0">
                <a:solidFill>
                  <a:schemeClr val="accent1"/>
                </a:solidFill>
                <a:latin typeface="+mj-lt"/>
                <a:ea typeface="+mj-ea"/>
                <a:cs typeface="+mj-cs"/>
              </a:rPr>
              <a:t> f</a:t>
            </a:r>
            <a:r>
              <a:rPr lang="nb-SJ" sz="4400" b="1" dirty="0">
                <a:solidFill>
                  <a:schemeClr val="accent1"/>
                </a:solidFill>
                <a:latin typeface="+mj-lt"/>
                <a:ea typeface="+mj-ea"/>
                <a:cs typeface="+mj-cs"/>
              </a:rPr>
              <a:t>or 34 countries </a:t>
            </a:r>
            <a:r>
              <a:rPr lang="nb-NO" sz="4400" b="1" dirty="0">
                <a:solidFill>
                  <a:schemeClr val="accent1"/>
                </a:solidFill>
                <a:latin typeface="+mj-lt"/>
                <a:ea typeface="+mj-ea"/>
                <a:cs typeface="+mj-cs"/>
              </a:rPr>
              <a:t>during </a:t>
            </a:r>
            <a:r>
              <a:rPr lang="nb-NO" sz="4400" b="1" dirty="0" err="1">
                <a:solidFill>
                  <a:schemeClr val="accent1"/>
                </a:solidFill>
                <a:latin typeface="+mj-lt"/>
                <a:ea typeface="+mj-ea"/>
                <a:cs typeface="+mj-cs"/>
              </a:rPr>
              <a:t>lockdown</a:t>
            </a:r>
            <a:r>
              <a:rPr lang="nb-NO" sz="4400" b="1" dirty="0">
                <a:solidFill>
                  <a:schemeClr val="accent1"/>
                </a:solidFill>
                <a:latin typeface="+mj-lt"/>
                <a:ea typeface="+mj-ea"/>
                <a:cs typeface="+mj-cs"/>
              </a:rPr>
              <a:t> </a:t>
            </a:r>
            <a:r>
              <a:rPr lang="nb-NO" sz="4400" b="1" dirty="0" err="1">
                <a:solidFill>
                  <a:schemeClr val="accent1"/>
                </a:solidFill>
                <a:latin typeface="+mj-lt"/>
                <a:ea typeface="+mj-ea"/>
                <a:cs typeface="+mj-cs"/>
              </a:rPr>
              <a:t>periods</a:t>
            </a:r>
            <a:r>
              <a:rPr lang="nb-NO" sz="4400" b="1" dirty="0">
                <a:solidFill>
                  <a:schemeClr val="accent1"/>
                </a:solidFill>
                <a:latin typeface="+mj-lt"/>
                <a:ea typeface="+mj-ea"/>
                <a:cs typeface="+mj-cs"/>
              </a:rPr>
              <a:t> (</a:t>
            </a:r>
            <a:r>
              <a:rPr lang="nb-SJ" sz="4400" b="1" dirty="0">
                <a:solidFill>
                  <a:schemeClr val="accent1"/>
                </a:solidFill>
                <a:latin typeface="+mj-lt"/>
                <a:ea typeface="+mj-ea"/>
                <a:cs typeface="+mj-cs"/>
              </a:rPr>
              <a:t>up unti</a:t>
            </a:r>
            <a:r>
              <a:rPr lang="en-US" sz="4400" b="1" dirty="0">
                <a:solidFill>
                  <a:schemeClr val="accent1"/>
                </a:solidFill>
                <a:latin typeface="+mj-lt"/>
                <a:ea typeface="+mj-ea"/>
                <a:cs typeface="+mj-cs"/>
              </a:rPr>
              <a:t>l</a:t>
            </a:r>
            <a:r>
              <a:rPr lang="nb-SJ" sz="4400" b="1" dirty="0">
                <a:solidFill>
                  <a:schemeClr val="accent1"/>
                </a:solidFill>
                <a:latin typeface="+mj-lt"/>
                <a:ea typeface="+mj-ea"/>
                <a:cs typeface="+mj-cs"/>
              </a:rPr>
              <a:t> 15 </a:t>
            </a:r>
            <a:r>
              <a:rPr lang="en-US" sz="4400" b="1" dirty="0">
                <a:solidFill>
                  <a:schemeClr val="accent1"/>
                </a:solidFill>
                <a:latin typeface="+mj-lt"/>
                <a:ea typeface="+mj-ea"/>
                <a:cs typeface="+mj-cs"/>
              </a:rPr>
              <a:t>M</a:t>
            </a:r>
            <a:r>
              <a:rPr lang="nb-SJ" sz="4400" b="1" dirty="0">
                <a:solidFill>
                  <a:schemeClr val="accent1"/>
                </a:solidFill>
                <a:latin typeface="+mj-lt"/>
                <a:ea typeface="+mj-ea"/>
                <a:cs typeface="+mj-cs"/>
              </a:rPr>
              <a:t>a</a:t>
            </a:r>
            <a:r>
              <a:rPr lang="en-US" sz="4400" b="1" dirty="0">
                <a:solidFill>
                  <a:schemeClr val="accent1"/>
                </a:solidFill>
                <a:latin typeface="+mj-lt"/>
                <a:ea typeface="+mj-ea"/>
                <a:cs typeface="+mj-cs"/>
              </a:rPr>
              <a:t>y)</a:t>
            </a:r>
          </a:p>
        </p:txBody>
      </p:sp>
      <p:sp>
        <p:nvSpPr>
          <p:cNvPr id="2" name="Rectangle 1">
            <a:extLst>
              <a:ext uri="{FF2B5EF4-FFF2-40B4-BE49-F238E27FC236}">
                <a16:creationId xmlns:a16="http://schemas.microsoft.com/office/drawing/2014/main" id="{75D129B1-6F02-40F7-AB13-F7D0431749E3}"/>
              </a:ext>
            </a:extLst>
          </p:cNvPr>
          <p:cNvSpPr/>
          <p:nvPr/>
        </p:nvSpPr>
        <p:spPr>
          <a:xfrm>
            <a:off x="992711" y="10758960"/>
            <a:ext cx="12191206" cy="830997"/>
          </a:xfrm>
          <a:prstGeom prst="rect">
            <a:avLst/>
          </a:prstGeom>
        </p:spPr>
        <p:txBody>
          <a:bodyPr>
            <a:spAutoFit/>
          </a:bodyPr>
          <a:lstStyle/>
          <a:p>
            <a:r>
              <a:rPr lang="en-US" sz="4800" b="1" dirty="0">
                <a:latin typeface="AdvOT6c1def61.B"/>
              </a:rPr>
              <a:t>NO</a:t>
            </a:r>
            <a:r>
              <a:rPr lang="en-US" sz="2000" b="1" dirty="0">
                <a:latin typeface="AdvOT6c1def61.B"/>
              </a:rPr>
              <a:t>2</a:t>
            </a:r>
            <a:r>
              <a:rPr lang="en-US" sz="4800" b="1" dirty="0">
                <a:latin typeface="AdvOT6c1def61.B"/>
              </a:rPr>
              <a:t>: </a:t>
            </a:r>
            <a:r>
              <a:rPr lang="nb-SJ" sz="4800" b="1" dirty="0">
                <a:latin typeface="AdvOT6c1def61.B"/>
              </a:rPr>
              <a:t>    </a:t>
            </a:r>
            <a:r>
              <a:rPr lang="en-US" sz="4800" dirty="0">
                <a:latin typeface="AdvOT6c1def61.B"/>
              </a:rPr>
              <a:t>60% </a:t>
            </a:r>
            <a:r>
              <a:rPr lang="nb-SJ" sz="4800" dirty="0">
                <a:latin typeface="AdvOT6c1def61.B"/>
              </a:rPr>
              <a:t>(</a:t>
            </a:r>
            <a:r>
              <a:rPr lang="en-US" sz="4800" dirty="0">
                <a:latin typeface="AdvOT6c1def61.B"/>
              </a:rPr>
              <a:t>48 to 72%).</a:t>
            </a:r>
            <a:endParaRPr lang="en-US" sz="4800" dirty="0"/>
          </a:p>
        </p:txBody>
      </p:sp>
      <p:sp>
        <p:nvSpPr>
          <p:cNvPr id="5" name="Rectangle 4">
            <a:extLst>
              <a:ext uri="{FF2B5EF4-FFF2-40B4-BE49-F238E27FC236}">
                <a16:creationId xmlns:a16="http://schemas.microsoft.com/office/drawing/2014/main" id="{08B2A646-26B3-4FE3-8D71-2807205E7041}"/>
              </a:ext>
            </a:extLst>
          </p:cNvPr>
          <p:cNvSpPr/>
          <p:nvPr/>
        </p:nvSpPr>
        <p:spPr>
          <a:xfrm>
            <a:off x="17175088" y="10703813"/>
            <a:ext cx="6473632" cy="830997"/>
          </a:xfrm>
          <a:prstGeom prst="rect">
            <a:avLst/>
          </a:prstGeom>
        </p:spPr>
        <p:txBody>
          <a:bodyPr wrap="none">
            <a:spAutoFit/>
          </a:bodyPr>
          <a:lstStyle/>
          <a:p>
            <a:r>
              <a:rPr lang="en-US" sz="4800" b="1" dirty="0">
                <a:latin typeface="AdvOT6c1def61.B"/>
              </a:rPr>
              <a:t>PM</a:t>
            </a:r>
            <a:r>
              <a:rPr lang="en-US" sz="2000" b="1" dirty="0">
                <a:latin typeface="AdvOT6c1def61.B"/>
              </a:rPr>
              <a:t>2.5</a:t>
            </a:r>
            <a:r>
              <a:rPr lang="en-US" sz="4800" b="1" dirty="0">
                <a:latin typeface="AdvOT6c1def61.B"/>
              </a:rPr>
              <a:t>: </a:t>
            </a:r>
            <a:r>
              <a:rPr lang="nb-SJ" sz="4800" b="1" dirty="0">
                <a:latin typeface="AdvOT6c1def61.B"/>
              </a:rPr>
              <a:t>   </a:t>
            </a:r>
            <a:r>
              <a:rPr lang="en-US" sz="4800" dirty="0">
                <a:latin typeface="AdvOT6c1def61.B"/>
              </a:rPr>
              <a:t>31%</a:t>
            </a:r>
            <a:r>
              <a:rPr lang="nb-SJ" sz="4800" dirty="0">
                <a:latin typeface="AdvOT6c1def61.B"/>
              </a:rPr>
              <a:t> (</a:t>
            </a:r>
            <a:r>
              <a:rPr lang="en-US" sz="4800" dirty="0">
                <a:latin typeface="AdvOT6c1def61.B"/>
              </a:rPr>
              <a:t>17 to 45%), </a:t>
            </a:r>
            <a:endParaRPr lang="nb-SJ" sz="4800" dirty="0">
              <a:latin typeface="AdvOT6c1def61.B"/>
            </a:endParaRPr>
          </a:p>
        </p:txBody>
      </p:sp>
      <p:sp>
        <p:nvSpPr>
          <p:cNvPr id="6" name="Rectangle 5">
            <a:extLst>
              <a:ext uri="{FF2B5EF4-FFF2-40B4-BE49-F238E27FC236}">
                <a16:creationId xmlns:a16="http://schemas.microsoft.com/office/drawing/2014/main" id="{31A82F78-4475-4096-8527-7588EA77A62B}"/>
              </a:ext>
            </a:extLst>
          </p:cNvPr>
          <p:cNvSpPr/>
          <p:nvPr/>
        </p:nvSpPr>
        <p:spPr>
          <a:xfrm>
            <a:off x="10088639" y="10769382"/>
            <a:ext cx="5186420" cy="830997"/>
          </a:xfrm>
          <a:prstGeom prst="rect">
            <a:avLst/>
          </a:prstGeom>
        </p:spPr>
        <p:txBody>
          <a:bodyPr wrap="none">
            <a:spAutoFit/>
          </a:bodyPr>
          <a:lstStyle/>
          <a:p>
            <a:r>
              <a:rPr lang="en-US" sz="4800" b="1" dirty="0">
                <a:latin typeface="AdvOT6c1def61.B"/>
              </a:rPr>
              <a:t>O</a:t>
            </a:r>
            <a:r>
              <a:rPr lang="en-US" sz="2000" b="1" dirty="0">
                <a:latin typeface="AdvOT6c1def61.B"/>
              </a:rPr>
              <a:t>3</a:t>
            </a:r>
            <a:r>
              <a:rPr lang="en-US" sz="4800" b="1" dirty="0">
                <a:latin typeface="AdvOT6c1def61.B"/>
              </a:rPr>
              <a:t>: </a:t>
            </a:r>
            <a:r>
              <a:rPr lang="nb-SJ" sz="4800" b="1" dirty="0">
                <a:latin typeface="AdvOT6c1def61.B"/>
              </a:rPr>
              <a:t>    </a:t>
            </a:r>
            <a:r>
              <a:rPr lang="en-US" sz="4800" dirty="0">
                <a:latin typeface="AdvOT6c1def61.B"/>
              </a:rPr>
              <a:t>4%</a:t>
            </a:r>
            <a:r>
              <a:rPr lang="nb-SJ" sz="4800" dirty="0">
                <a:latin typeface="AdvOT6c1def61.B"/>
              </a:rPr>
              <a:t> (</a:t>
            </a:r>
            <a:r>
              <a:rPr lang="en-US" sz="4800" dirty="0">
                <a:latin typeface="AdvOT6c1def61.B"/>
              </a:rPr>
              <a:t>2 to 10%) </a:t>
            </a:r>
            <a:endParaRPr lang="en-US" sz="4800" dirty="0"/>
          </a:p>
        </p:txBody>
      </p:sp>
      <p:sp>
        <p:nvSpPr>
          <p:cNvPr id="7" name="Arrow: Down 6">
            <a:extLst>
              <a:ext uri="{FF2B5EF4-FFF2-40B4-BE49-F238E27FC236}">
                <a16:creationId xmlns:a16="http://schemas.microsoft.com/office/drawing/2014/main" id="{0C6D7C19-554C-4524-AD1D-8D5C94839831}"/>
              </a:ext>
            </a:extLst>
          </p:cNvPr>
          <p:cNvSpPr/>
          <p:nvPr/>
        </p:nvSpPr>
        <p:spPr>
          <a:xfrm>
            <a:off x="2374012" y="10853633"/>
            <a:ext cx="541831" cy="92327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8" name="Arrow: Down 7">
            <a:extLst>
              <a:ext uri="{FF2B5EF4-FFF2-40B4-BE49-F238E27FC236}">
                <a16:creationId xmlns:a16="http://schemas.microsoft.com/office/drawing/2014/main" id="{7AB41055-9237-4C8F-B1B6-2CD7EEC92B1B}"/>
              </a:ext>
            </a:extLst>
          </p:cNvPr>
          <p:cNvSpPr/>
          <p:nvPr/>
        </p:nvSpPr>
        <p:spPr>
          <a:xfrm>
            <a:off x="18764247" y="10809000"/>
            <a:ext cx="541831" cy="92327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Arrow: Down 8">
            <a:extLst>
              <a:ext uri="{FF2B5EF4-FFF2-40B4-BE49-F238E27FC236}">
                <a16:creationId xmlns:a16="http://schemas.microsoft.com/office/drawing/2014/main" id="{AED834FC-01FF-492B-B987-A9DEE5FBBA7F}"/>
              </a:ext>
            </a:extLst>
          </p:cNvPr>
          <p:cNvSpPr/>
          <p:nvPr/>
        </p:nvSpPr>
        <p:spPr>
          <a:xfrm rot="10800000">
            <a:off x="11137691" y="10758961"/>
            <a:ext cx="541831" cy="92327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0" name="Picture 9">
            <a:extLst>
              <a:ext uri="{FF2B5EF4-FFF2-40B4-BE49-F238E27FC236}">
                <a16:creationId xmlns:a16="http://schemas.microsoft.com/office/drawing/2014/main" id="{1ADB77FE-22F3-4121-840D-737B71DF393D}"/>
              </a:ext>
            </a:extLst>
          </p:cNvPr>
          <p:cNvPicPr>
            <a:picLocks noChangeAspect="1"/>
          </p:cNvPicPr>
          <p:nvPr/>
        </p:nvPicPr>
        <p:blipFill>
          <a:blip r:embed="rId4"/>
          <a:stretch>
            <a:fillRect/>
          </a:stretch>
        </p:blipFill>
        <p:spPr>
          <a:xfrm>
            <a:off x="2915843" y="10169070"/>
            <a:ext cx="2680747" cy="424818"/>
          </a:xfrm>
          <a:prstGeom prst="rect">
            <a:avLst/>
          </a:prstGeom>
        </p:spPr>
      </p:pic>
      <p:pic>
        <p:nvPicPr>
          <p:cNvPr id="11" name="Picture 10">
            <a:extLst>
              <a:ext uri="{FF2B5EF4-FFF2-40B4-BE49-F238E27FC236}">
                <a16:creationId xmlns:a16="http://schemas.microsoft.com/office/drawing/2014/main" id="{E90DC6D2-569E-4233-8DF5-9362CC059415}"/>
              </a:ext>
            </a:extLst>
          </p:cNvPr>
          <p:cNvPicPr>
            <a:picLocks noChangeAspect="1"/>
          </p:cNvPicPr>
          <p:nvPr/>
        </p:nvPicPr>
        <p:blipFill>
          <a:blip r:embed="rId4"/>
          <a:stretch>
            <a:fillRect/>
          </a:stretch>
        </p:blipFill>
        <p:spPr>
          <a:xfrm>
            <a:off x="19306078" y="10139160"/>
            <a:ext cx="2680747" cy="424818"/>
          </a:xfrm>
          <a:prstGeom prst="rect">
            <a:avLst/>
          </a:prstGeom>
        </p:spPr>
      </p:pic>
      <p:sp>
        <p:nvSpPr>
          <p:cNvPr id="12" name="TextBox 11">
            <a:extLst>
              <a:ext uri="{FF2B5EF4-FFF2-40B4-BE49-F238E27FC236}">
                <a16:creationId xmlns:a16="http://schemas.microsoft.com/office/drawing/2014/main" id="{AE832409-668F-4256-A2DF-DA5B30CBB6EC}"/>
              </a:ext>
            </a:extLst>
          </p:cNvPr>
          <p:cNvSpPr txBox="1"/>
          <p:nvPr/>
        </p:nvSpPr>
        <p:spPr>
          <a:xfrm>
            <a:off x="5878286" y="12357463"/>
            <a:ext cx="16108539" cy="646331"/>
          </a:xfrm>
          <a:prstGeom prst="rect">
            <a:avLst/>
          </a:prstGeom>
          <a:noFill/>
        </p:spPr>
        <p:txBody>
          <a:bodyPr wrap="square" rtlCol="0">
            <a:spAutoFit/>
          </a:bodyPr>
          <a:lstStyle/>
          <a:p>
            <a:r>
              <a:rPr lang="en-GB" dirty="0"/>
              <a:t>Satellite column measurements over inhabited areas: NO2 decreased by 15% (IQR 27%); aerosol optical depth (AOD) (PM2.5 proxy) decreased by 5% (IQR 35%) and ozone increased by 4% (IQR 6%)</a:t>
            </a:r>
          </a:p>
        </p:txBody>
      </p:sp>
    </p:spTree>
    <p:extLst>
      <p:ext uri="{BB962C8B-B14F-4D97-AF65-F5344CB8AC3E}">
        <p14:creationId xmlns:p14="http://schemas.microsoft.com/office/powerpoint/2010/main" val="268957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C9FBCB59-118C-4E98-801B-AA9552B769B3}"/>
              </a:ext>
            </a:extLst>
          </p:cNvPr>
          <p:cNvPicPr>
            <a:picLocks noChangeAspect="1"/>
          </p:cNvPicPr>
          <p:nvPr/>
        </p:nvPicPr>
        <p:blipFill rotWithShape="1">
          <a:blip r:embed="rId3">
            <a:extLst>
              <a:ext uri="{28A0092B-C50C-407E-A947-70E740481C1C}">
                <a14:useLocalDpi xmlns:a14="http://schemas.microsoft.com/office/drawing/2010/main" val="0"/>
              </a:ext>
            </a:extLst>
          </a:blip>
          <a:srcRect l="2306" t="50000"/>
          <a:stretch/>
        </p:blipFill>
        <p:spPr>
          <a:xfrm>
            <a:off x="1852012" y="2187983"/>
            <a:ext cx="20678388" cy="10583151"/>
          </a:xfrm>
          <a:prstGeom prst="rect">
            <a:avLst/>
          </a:prstGeom>
        </p:spPr>
      </p:pic>
      <p:sp>
        <p:nvSpPr>
          <p:cNvPr id="4" name="TextBox 3">
            <a:extLst>
              <a:ext uri="{FF2B5EF4-FFF2-40B4-BE49-F238E27FC236}">
                <a16:creationId xmlns:a16="http://schemas.microsoft.com/office/drawing/2014/main" id="{3E9312E3-624E-40C1-A310-B235D51FEC6F}"/>
              </a:ext>
            </a:extLst>
          </p:cNvPr>
          <p:cNvSpPr txBox="1"/>
          <p:nvPr/>
        </p:nvSpPr>
        <p:spPr>
          <a:xfrm>
            <a:off x="496355" y="675334"/>
            <a:ext cx="23389702" cy="769441"/>
          </a:xfrm>
          <a:prstGeom prst="rect">
            <a:avLst/>
          </a:prstGeom>
          <a:noFill/>
        </p:spPr>
        <p:txBody>
          <a:bodyPr wrap="square" rtlCol="0">
            <a:spAutoFit/>
          </a:bodyPr>
          <a:lstStyle/>
          <a:p>
            <a:r>
              <a:rPr lang="nb-NO" sz="4400" b="1" dirty="0" err="1">
                <a:solidFill>
                  <a:schemeClr val="accent1"/>
                </a:solidFill>
                <a:latin typeface="+mj-lt"/>
                <a:ea typeface="+mj-ea"/>
                <a:cs typeface="+mj-cs"/>
              </a:rPr>
              <a:t>Countrywise</a:t>
            </a:r>
            <a:r>
              <a:rPr lang="nb-NO" sz="4400" b="1" dirty="0">
                <a:solidFill>
                  <a:schemeClr val="accent1"/>
                </a:solidFill>
                <a:latin typeface="+mj-lt"/>
                <a:ea typeface="+mj-ea"/>
                <a:cs typeface="+mj-cs"/>
              </a:rPr>
              <a:t> </a:t>
            </a:r>
            <a:r>
              <a:rPr lang="nb-NO" sz="4400" b="1" dirty="0" err="1">
                <a:solidFill>
                  <a:schemeClr val="accent1"/>
                </a:solidFill>
                <a:latin typeface="+mj-lt"/>
                <a:ea typeface="+mj-ea"/>
                <a:cs typeface="+mj-cs"/>
              </a:rPr>
              <a:t>changes</a:t>
            </a:r>
            <a:r>
              <a:rPr lang="nb-SJ" sz="4400" b="1" dirty="0">
                <a:solidFill>
                  <a:schemeClr val="accent1"/>
                </a:solidFill>
                <a:latin typeface="+mj-lt"/>
                <a:ea typeface="+mj-ea"/>
                <a:cs typeface="+mj-cs"/>
              </a:rPr>
              <a:t> </a:t>
            </a:r>
            <a:r>
              <a:rPr lang="nb-NO" sz="4400" b="1" dirty="0">
                <a:solidFill>
                  <a:schemeClr val="accent1"/>
                </a:solidFill>
                <a:latin typeface="+mj-lt"/>
                <a:ea typeface="+mj-ea"/>
                <a:cs typeface="+mj-cs"/>
              </a:rPr>
              <a:t>(%) f</a:t>
            </a:r>
            <a:r>
              <a:rPr lang="nb-SJ" sz="4400" b="1" dirty="0">
                <a:solidFill>
                  <a:schemeClr val="accent1"/>
                </a:solidFill>
                <a:latin typeface="+mj-lt"/>
                <a:ea typeface="+mj-ea"/>
                <a:cs typeface="+mj-cs"/>
              </a:rPr>
              <a:t>or 34 countries </a:t>
            </a:r>
            <a:r>
              <a:rPr lang="nb-NO" sz="4400" b="1" dirty="0">
                <a:solidFill>
                  <a:schemeClr val="accent1"/>
                </a:solidFill>
                <a:latin typeface="+mj-lt"/>
                <a:ea typeface="+mj-ea"/>
                <a:cs typeface="+mj-cs"/>
              </a:rPr>
              <a:t>during </a:t>
            </a:r>
            <a:r>
              <a:rPr lang="nb-NO" sz="4400" b="1" dirty="0" err="1">
                <a:solidFill>
                  <a:schemeClr val="accent1"/>
                </a:solidFill>
                <a:latin typeface="+mj-lt"/>
                <a:ea typeface="+mj-ea"/>
                <a:cs typeface="+mj-cs"/>
              </a:rPr>
              <a:t>lockdown</a:t>
            </a:r>
            <a:r>
              <a:rPr lang="nb-NO" sz="4400" b="1" dirty="0">
                <a:solidFill>
                  <a:schemeClr val="accent1"/>
                </a:solidFill>
                <a:latin typeface="+mj-lt"/>
                <a:ea typeface="+mj-ea"/>
                <a:cs typeface="+mj-cs"/>
              </a:rPr>
              <a:t> </a:t>
            </a:r>
            <a:r>
              <a:rPr lang="nb-NO" sz="4400" b="1" dirty="0" err="1">
                <a:solidFill>
                  <a:schemeClr val="accent1"/>
                </a:solidFill>
                <a:latin typeface="+mj-lt"/>
                <a:ea typeface="+mj-ea"/>
                <a:cs typeface="+mj-cs"/>
              </a:rPr>
              <a:t>periods</a:t>
            </a:r>
            <a:r>
              <a:rPr lang="nb-NO" sz="4400" b="1" dirty="0">
                <a:solidFill>
                  <a:schemeClr val="accent1"/>
                </a:solidFill>
                <a:latin typeface="+mj-lt"/>
                <a:ea typeface="+mj-ea"/>
                <a:cs typeface="+mj-cs"/>
              </a:rPr>
              <a:t> (</a:t>
            </a:r>
            <a:r>
              <a:rPr lang="nb-SJ" sz="4400" b="1" dirty="0">
                <a:solidFill>
                  <a:schemeClr val="accent1"/>
                </a:solidFill>
                <a:latin typeface="+mj-lt"/>
                <a:ea typeface="+mj-ea"/>
                <a:cs typeface="+mj-cs"/>
              </a:rPr>
              <a:t>up unti</a:t>
            </a:r>
            <a:r>
              <a:rPr lang="en-US" sz="4400" b="1" dirty="0">
                <a:solidFill>
                  <a:schemeClr val="accent1"/>
                </a:solidFill>
                <a:latin typeface="+mj-lt"/>
                <a:ea typeface="+mj-ea"/>
                <a:cs typeface="+mj-cs"/>
              </a:rPr>
              <a:t>l</a:t>
            </a:r>
            <a:r>
              <a:rPr lang="nb-SJ" sz="4400" b="1" dirty="0">
                <a:solidFill>
                  <a:schemeClr val="accent1"/>
                </a:solidFill>
                <a:latin typeface="+mj-lt"/>
                <a:ea typeface="+mj-ea"/>
                <a:cs typeface="+mj-cs"/>
              </a:rPr>
              <a:t> 15 </a:t>
            </a:r>
            <a:r>
              <a:rPr lang="en-US" sz="4400" b="1" dirty="0">
                <a:solidFill>
                  <a:schemeClr val="accent1"/>
                </a:solidFill>
                <a:latin typeface="+mj-lt"/>
                <a:ea typeface="+mj-ea"/>
                <a:cs typeface="+mj-cs"/>
              </a:rPr>
              <a:t>M</a:t>
            </a:r>
            <a:r>
              <a:rPr lang="nb-SJ" sz="4400" b="1" dirty="0">
                <a:solidFill>
                  <a:schemeClr val="accent1"/>
                </a:solidFill>
                <a:latin typeface="+mj-lt"/>
                <a:ea typeface="+mj-ea"/>
                <a:cs typeface="+mj-cs"/>
              </a:rPr>
              <a:t>a</a:t>
            </a:r>
            <a:r>
              <a:rPr lang="en-US" sz="4400" b="1" dirty="0">
                <a:solidFill>
                  <a:schemeClr val="accent1"/>
                </a:solidFill>
                <a:latin typeface="+mj-lt"/>
                <a:ea typeface="+mj-ea"/>
                <a:cs typeface="+mj-cs"/>
              </a:rPr>
              <a:t>y)</a:t>
            </a:r>
          </a:p>
        </p:txBody>
      </p:sp>
      <p:cxnSp>
        <p:nvCxnSpPr>
          <p:cNvPr id="5" name="Straight Arrow Connector 4">
            <a:extLst>
              <a:ext uri="{FF2B5EF4-FFF2-40B4-BE49-F238E27FC236}">
                <a16:creationId xmlns:a16="http://schemas.microsoft.com/office/drawing/2014/main" id="{E43F1DBB-FF39-4287-86D2-0F66469EA1FF}"/>
              </a:ext>
            </a:extLst>
          </p:cNvPr>
          <p:cNvCxnSpPr>
            <a:cxnSpLocks/>
          </p:cNvCxnSpPr>
          <p:nvPr/>
        </p:nvCxnSpPr>
        <p:spPr>
          <a:xfrm flipV="1">
            <a:off x="6350000" y="10583336"/>
            <a:ext cx="819273" cy="20031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FFE21E6-05F1-457A-AAF3-78B1D9F52BB5}"/>
              </a:ext>
            </a:extLst>
          </p:cNvPr>
          <p:cNvSpPr txBox="1"/>
          <p:nvPr/>
        </p:nvSpPr>
        <p:spPr>
          <a:xfrm>
            <a:off x="5825066" y="12586468"/>
            <a:ext cx="3196415" cy="461665"/>
          </a:xfrm>
          <a:prstGeom prst="rect">
            <a:avLst/>
          </a:prstGeom>
          <a:noFill/>
        </p:spPr>
        <p:txBody>
          <a:bodyPr wrap="square" rtlCol="0">
            <a:spAutoFit/>
          </a:bodyPr>
          <a:lstStyle/>
          <a:p>
            <a:r>
              <a:rPr lang="en-GB" sz="2400" b="1" dirty="0">
                <a:solidFill>
                  <a:srgbClr val="FF0000"/>
                </a:solidFill>
              </a:rPr>
              <a:t>-58% (-31%, -84%)</a:t>
            </a:r>
          </a:p>
        </p:txBody>
      </p:sp>
      <p:cxnSp>
        <p:nvCxnSpPr>
          <p:cNvPr id="10" name="Straight Arrow Connector 9">
            <a:extLst>
              <a:ext uri="{FF2B5EF4-FFF2-40B4-BE49-F238E27FC236}">
                <a16:creationId xmlns:a16="http://schemas.microsoft.com/office/drawing/2014/main" id="{1D6F185A-C0C7-4565-8FAF-B743C295F279}"/>
              </a:ext>
            </a:extLst>
          </p:cNvPr>
          <p:cNvCxnSpPr>
            <a:cxnSpLocks/>
          </p:cNvCxnSpPr>
          <p:nvPr/>
        </p:nvCxnSpPr>
        <p:spPr>
          <a:xfrm flipV="1">
            <a:off x="13408217" y="10583336"/>
            <a:ext cx="246523" cy="21824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598291-4A56-4499-AECB-945109BA34A1}"/>
              </a:ext>
            </a:extLst>
          </p:cNvPr>
          <p:cNvSpPr txBox="1"/>
          <p:nvPr/>
        </p:nvSpPr>
        <p:spPr>
          <a:xfrm>
            <a:off x="12994535" y="12817300"/>
            <a:ext cx="3196415" cy="461665"/>
          </a:xfrm>
          <a:prstGeom prst="rect">
            <a:avLst/>
          </a:prstGeom>
          <a:noFill/>
        </p:spPr>
        <p:txBody>
          <a:bodyPr wrap="square" rtlCol="0">
            <a:spAutoFit/>
          </a:bodyPr>
          <a:lstStyle/>
          <a:p>
            <a:r>
              <a:rPr lang="en-GB" sz="2400" b="1" dirty="0">
                <a:solidFill>
                  <a:srgbClr val="FF0000"/>
                </a:solidFill>
              </a:rPr>
              <a:t>-5% (-1%, -10%)</a:t>
            </a:r>
          </a:p>
        </p:txBody>
      </p:sp>
      <p:cxnSp>
        <p:nvCxnSpPr>
          <p:cNvPr id="12" name="Straight Arrow Connector 11">
            <a:extLst>
              <a:ext uri="{FF2B5EF4-FFF2-40B4-BE49-F238E27FC236}">
                <a16:creationId xmlns:a16="http://schemas.microsoft.com/office/drawing/2014/main" id="{E3509DB1-5B3F-4FEB-B0BD-A479EBF22F66}"/>
              </a:ext>
            </a:extLst>
          </p:cNvPr>
          <p:cNvCxnSpPr>
            <a:cxnSpLocks/>
          </p:cNvCxnSpPr>
          <p:nvPr/>
        </p:nvCxnSpPr>
        <p:spPr>
          <a:xfrm flipV="1">
            <a:off x="19270133" y="10768001"/>
            <a:ext cx="175806" cy="20031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2CD76B-762E-4F1A-82BE-8D775372F729}"/>
              </a:ext>
            </a:extLst>
          </p:cNvPr>
          <p:cNvSpPr txBox="1"/>
          <p:nvPr/>
        </p:nvSpPr>
        <p:spPr>
          <a:xfrm>
            <a:off x="18711332" y="12765835"/>
            <a:ext cx="3196415" cy="461665"/>
          </a:xfrm>
          <a:prstGeom prst="rect">
            <a:avLst/>
          </a:prstGeom>
          <a:noFill/>
        </p:spPr>
        <p:txBody>
          <a:bodyPr wrap="square" rtlCol="0">
            <a:spAutoFit/>
          </a:bodyPr>
          <a:lstStyle/>
          <a:p>
            <a:r>
              <a:rPr lang="en-GB" sz="2400" b="1" dirty="0">
                <a:solidFill>
                  <a:srgbClr val="FF0000"/>
                </a:solidFill>
              </a:rPr>
              <a:t>-27% (-12%, -42%)</a:t>
            </a:r>
          </a:p>
        </p:txBody>
      </p:sp>
      <p:cxnSp>
        <p:nvCxnSpPr>
          <p:cNvPr id="19" name="Straight Connector 18">
            <a:extLst>
              <a:ext uri="{FF2B5EF4-FFF2-40B4-BE49-F238E27FC236}">
                <a16:creationId xmlns:a16="http://schemas.microsoft.com/office/drawing/2014/main" id="{1FB433D4-F61F-419B-BFE8-3F6864955A60}"/>
              </a:ext>
            </a:extLst>
          </p:cNvPr>
          <p:cNvCxnSpPr/>
          <p:nvPr/>
        </p:nvCxnSpPr>
        <p:spPr>
          <a:xfrm>
            <a:off x="3759200" y="10583336"/>
            <a:ext cx="1168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86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51B02-468A-449C-ADB5-E4EC74A6526D}"/>
              </a:ext>
            </a:extLst>
          </p:cNvPr>
          <p:cNvSpPr txBox="1"/>
          <p:nvPr/>
        </p:nvSpPr>
        <p:spPr>
          <a:xfrm>
            <a:off x="1737776" y="967373"/>
            <a:ext cx="23188090" cy="923330"/>
          </a:xfrm>
          <a:prstGeom prst="rect">
            <a:avLst/>
          </a:prstGeom>
          <a:noFill/>
        </p:spPr>
        <p:txBody>
          <a:bodyPr wrap="square" rtlCol="0">
            <a:spAutoFit/>
          </a:bodyPr>
          <a:lstStyle/>
          <a:p>
            <a:r>
              <a:rPr lang="nb-NO" sz="5400" b="1" dirty="0">
                <a:solidFill>
                  <a:schemeClr val="accent1"/>
                </a:solidFill>
                <a:latin typeface="+mj-lt"/>
                <a:ea typeface="+mj-ea"/>
                <a:cs typeface="+mj-cs"/>
              </a:rPr>
              <a:t>Clear link </a:t>
            </a:r>
            <a:r>
              <a:rPr lang="nb-NO" sz="5400" b="1" dirty="0" err="1">
                <a:solidFill>
                  <a:schemeClr val="accent1"/>
                </a:solidFill>
                <a:latin typeface="+mj-lt"/>
                <a:ea typeface="+mj-ea"/>
                <a:cs typeface="+mj-cs"/>
              </a:rPr>
              <a:t>between</a:t>
            </a:r>
            <a:r>
              <a:rPr lang="nb-NO" sz="5400" b="1" dirty="0">
                <a:solidFill>
                  <a:schemeClr val="accent1"/>
                </a:solidFill>
                <a:latin typeface="+mj-lt"/>
                <a:ea typeface="+mj-ea"/>
                <a:cs typeface="+mj-cs"/>
              </a:rPr>
              <a:t> </a:t>
            </a:r>
            <a:r>
              <a:rPr lang="nb-SJ" sz="5400" b="1" dirty="0">
                <a:solidFill>
                  <a:schemeClr val="accent1"/>
                </a:solidFill>
                <a:latin typeface="+mj-lt"/>
                <a:ea typeface="+mj-ea"/>
                <a:cs typeface="+mj-cs"/>
              </a:rPr>
              <a:t>transport </a:t>
            </a:r>
            <a:r>
              <a:rPr lang="en-US" sz="5400" b="1" dirty="0">
                <a:solidFill>
                  <a:schemeClr val="accent1"/>
                </a:solidFill>
                <a:latin typeface="+mj-lt"/>
                <a:ea typeface="+mj-ea"/>
                <a:cs typeface="+mj-cs"/>
              </a:rPr>
              <a:t>s</a:t>
            </a:r>
            <a:r>
              <a:rPr lang="nb-SJ" sz="5400" b="1" dirty="0">
                <a:solidFill>
                  <a:schemeClr val="accent1"/>
                </a:solidFill>
                <a:latin typeface="+mj-lt"/>
                <a:ea typeface="+mj-ea"/>
                <a:cs typeface="+mj-cs"/>
              </a:rPr>
              <a:t>e</a:t>
            </a:r>
            <a:r>
              <a:rPr lang="en-US" sz="5400" b="1" dirty="0">
                <a:solidFill>
                  <a:schemeClr val="accent1"/>
                </a:solidFill>
                <a:latin typeface="+mj-lt"/>
                <a:ea typeface="+mj-ea"/>
                <a:cs typeface="+mj-cs"/>
              </a:rPr>
              <a:t>c</a:t>
            </a:r>
            <a:r>
              <a:rPr lang="nb-SJ" sz="5400" b="1" dirty="0">
                <a:solidFill>
                  <a:schemeClr val="accent1"/>
                </a:solidFill>
                <a:latin typeface="+mj-lt"/>
                <a:ea typeface="+mj-ea"/>
                <a:cs typeface="+mj-cs"/>
              </a:rPr>
              <a:t>t</a:t>
            </a:r>
            <a:r>
              <a:rPr lang="en-US" sz="5400" b="1" dirty="0">
                <a:solidFill>
                  <a:schemeClr val="accent1"/>
                </a:solidFill>
                <a:latin typeface="+mj-lt"/>
                <a:ea typeface="+mj-ea"/>
                <a:cs typeface="+mj-cs"/>
              </a:rPr>
              <a:t>o</a:t>
            </a:r>
            <a:r>
              <a:rPr lang="nb-SJ" sz="5400" b="1" dirty="0">
                <a:solidFill>
                  <a:schemeClr val="accent1"/>
                </a:solidFill>
                <a:latin typeface="+mj-lt"/>
                <a:ea typeface="+mj-ea"/>
                <a:cs typeface="+mj-cs"/>
              </a:rPr>
              <a:t>r</a:t>
            </a:r>
            <a:r>
              <a:rPr lang="nb-NO" sz="5400" b="1" dirty="0">
                <a:solidFill>
                  <a:schemeClr val="accent1"/>
                </a:solidFill>
                <a:latin typeface="+mj-lt"/>
                <a:ea typeface="+mj-ea"/>
                <a:cs typeface="+mj-cs"/>
              </a:rPr>
              <a:t> </a:t>
            </a:r>
            <a:r>
              <a:rPr lang="nb-NO" sz="5400" b="1" dirty="0" err="1">
                <a:solidFill>
                  <a:schemeClr val="accent1"/>
                </a:solidFill>
                <a:latin typeface="+mj-lt"/>
                <a:ea typeface="+mj-ea"/>
                <a:cs typeface="+mj-cs"/>
              </a:rPr>
              <a:t>activity</a:t>
            </a:r>
            <a:r>
              <a:rPr lang="nb-NO" sz="5400" b="1" dirty="0">
                <a:solidFill>
                  <a:schemeClr val="accent1"/>
                </a:solidFill>
                <a:latin typeface="+mj-lt"/>
                <a:ea typeface="+mj-ea"/>
                <a:cs typeface="+mj-cs"/>
              </a:rPr>
              <a:t> and </a:t>
            </a:r>
            <a:r>
              <a:rPr lang="en-US" sz="5400" b="1" dirty="0">
                <a:solidFill>
                  <a:schemeClr val="accent1"/>
                </a:solidFill>
                <a:latin typeface="+mj-lt"/>
                <a:ea typeface="+mj-ea"/>
                <a:cs typeface="+mj-cs"/>
              </a:rPr>
              <a:t>a</a:t>
            </a:r>
            <a:r>
              <a:rPr lang="nb-SJ" sz="5400" b="1" dirty="0">
                <a:solidFill>
                  <a:schemeClr val="accent1"/>
                </a:solidFill>
                <a:latin typeface="+mj-lt"/>
                <a:ea typeface="+mj-ea"/>
                <a:cs typeface="+mj-cs"/>
              </a:rPr>
              <a:t>m</a:t>
            </a:r>
            <a:r>
              <a:rPr lang="en-US" sz="5400" b="1" dirty="0">
                <a:solidFill>
                  <a:schemeClr val="accent1"/>
                </a:solidFill>
                <a:latin typeface="+mj-lt"/>
                <a:ea typeface="+mj-ea"/>
                <a:cs typeface="+mj-cs"/>
              </a:rPr>
              <a:t>b</a:t>
            </a:r>
            <a:r>
              <a:rPr lang="nb-SJ" sz="5400" b="1" dirty="0">
                <a:solidFill>
                  <a:schemeClr val="accent1"/>
                </a:solidFill>
                <a:latin typeface="+mj-lt"/>
                <a:ea typeface="+mj-ea"/>
                <a:cs typeface="+mj-cs"/>
              </a:rPr>
              <a:t>i</a:t>
            </a:r>
            <a:r>
              <a:rPr lang="en-US" sz="5400" b="1" dirty="0">
                <a:solidFill>
                  <a:schemeClr val="accent1"/>
                </a:solidFill>
                <a:latin typeface="+mj-lt"/>
                <a:ea typeface="+mj-ea"/>
                <a:cs typeface="+mj-cs"/>
              </a:rPr>
              <a:t>e</a:t>
            </a:r>
            <a:r>
              <a:rPr lang="nb-SJ" sz="5400" b="1" dirty="0">
                <a:solidFill>
                  <a:schemeClr val="accent1"/>
                </a:solidFill>
                <a:latin typeface="+mj-lt"/>
                <a:ea typeface="+mj-ea"/>
                <a:cs typeface="+mj-cs"/>
              </a:rPr>
              <a:t>n</a:t>
            </a:r>
            <a:r>
              <a:rPr lang="en-US" sz="5400" b="1" dirty="0">
                <a:solidFill>
                  <a:schemeClr val="accent1"/>
                </a:solidFill>
                <a:latin typeface="+mj-lt"/>
                <a:ea typeface="+mj-ea"/>
                <a:cs typeface="+mj-cs"/>
              </a:rPr>
              <a:t>t</a:t>
            </a:r>
            <a:r>
              <a:rPr lang="nb-SJ" sz="5400" b="1" dirty="0">
                <a:solidFill>
                  <a:schemeClr val="accent1"/>
                </a:solidFill>
                <a:latin typeface="+mj-lt"/>
                <a:ea typeface="+mj-ea"/>
                <a:cs typeface="+mj-cs"/>
              </a:rPr>
              <a:t> </a:t>
            </a:r>
            <a:r>
              <a:rPr lang="en-US" sz="5400" b="1" dirty="0">
                <a:solidFill>
                  <a:schemeClr val="accent1"/>
                </a:solidFill>
                <a:latin typeface="+mj-lt"/>
                <a:ea typeface="+mj-ea"/>
                <a:cs typeface="+mj-cs"/>
              </a:rPr>
              <a:t>N</a:t>
            </a:r>
            <a:r>
              <a:rPr lang="nb-SJ" sz="5400" b="1" dirty="0">
                <a:solidFill>
                  <a:schemeClr val="accent1"/>
                </a:solidFill>
                <a:latin typeface="+mj-lt"/>
                <a:ea typeface="+mj-ea"/>
                <a:cs typeface="+mj-cs"/>
              </a:rPr>
              <a:t>O2</a:t>
            </a:r>
            <a:endParaRPr lang="en-US" sz="5400" b="1" dirty="0">
              <a:solidFill>
                <a:schemeClr val="accent1"/>
              </a:solidFill>
              <a:latin typeface="+mj-lt"/>
              <a:ea typeface="+mj-ea"/>
              <a:cs typeface="+mj-cs"/>
            </a:endParaRPr>
          </a:p>
        </p:txBody>
      </p:sp>
      <p:pic>
        <p:nvPicPr>
          <p:cNvPr id="18" name="Picture 17">
            <a:extLst>
              <a:ext uri="{FF2B5EF4-FFF2-40B4-BE49-F238E27FC236}">
                <a16:creationId xmlns:a16="http://schemas.microsoft.com/office/drawing/2014/main" id="{BC824A0F-336F-4BAC-B187-124B2E1F2A2F}"/>
              </a:ext>
            </a:extLst>
          </p:cNvPr>
          <p:cNvPicPr>
            <a:picLocks noChangeAspect="1"/>
          </p:cNvPicPr>
          <p:nvPr/>
        </p:nvPicPr>
        <p:blipFill>
          <a:blip r:embed="rId3"/>
          <a:stretch>
            <a:fillRect/>
          </a:stretch>
        </p:blipFill>
        <p:spPr>
          <a:xfrm>
            <a:off x="3518343" y="2648113"/>
            <a:ext cx="18524663" cy="9638849"/>
          </a:xfrm>
          <a:prstGeom prst="rect">
            <a:avLst/>
          </a:prstGeom>
        </p:spPr>
      </p:pic>
      <p:cxnSp>
        <p:nvCxnSpPr>
          <p:cNvPr id="19" name="Straight Connector 18">
            <a:extLst>
              <a:ext uri="{FF2B5EF4-FFF2-40B4-BE49-F238E27FC236}">
                <a16:creationId xmlns:a16="http://schemas.microsoft.com/office/drawing/2014/main" id="{6EB6BAAD-7656-4002-B6A7-51B13A5E7331}"/>
              </a:ext>
            </a:extLst>
          </p:cNvPr>
          <p:cNvCxnSpPr/>
          <p:nvPr/>
        </p:nvCxnSpPr>
        <p:spPr>
          <a:xfrm>
            <a:off x="3793067" y="11887200"/>
            <a:ext cx="19981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79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D81B12-7B61-4033-84F8-27005C0D15DD}"/>
              </a:ext>
            </a:extLst>
          </p:cNvPr>
          <p:cNvSpPr>
            <a:spLocks noGrp="1"/>
          </p:cNvSpPr>
          <p:nvPr>
            <p:ph type="sldNum" sz="quarter" idx="12"/>
          </p:nvPr>
        </p:nvSpPr>
        <p:spPr/>
        <p:txBody>
          <a:bodyPr/>
          <a:lstStyle/>
          <a:p>
            <a:fld id="{988D9C2E-B77A-44FA-9106-0E0ACB6DE698}" type="slidenum">
              <a:rPr lang="nb-NO" smtClean="0"/>
              <a:t>15</a:t>
            </a:fld>
            <a:endParaRPr lang="nb-NO"/>
          </a:p>
        </p:txBody>
      </p:sp>
      <p:sp>
        <p:nvSpPr>
          <p:cNvPr id="4" name="Title 3">
            <a:extLst>
              <a:ext uri="{FF2B5EF4-FFF2-40B4-BE49-F238E27FC236}">
                <a16:creationId xmlns:a16="http://schemas.microsoft.com/office/drawing/2014/main" id="{F5FCD758-57A7-4155-9625-21DC9321FB5E}"/>
              </a:ext>
            </a:extLst>
          </p:cNvPr>
          <p:cNvSpPr>
            <a:spLocks noGrp="1"/>
          </p:cNvSpPr>
          <p:nvPr>
            <p:ph type="title"/>
          </p:nvPr>
        </p:nvSpPr>
        <p:spPr>
          <a:xfrm>
            <a:off x="880534" y="621640"/>
            <a:ext cx="23501880" cy="2077357"/>
          </a:xfrm>
        </p:spPr>
        <p:txBody>
          <a:bodyPr>
            <a:noAutofit/>
          </a:bodyPr>
          <a:lstStyle/>
          <a:p>
            <a:r>
              <a:rPr lang="en-US" sz="5400" u="sng" dirty="0"/>
              <a:t>All other factors unchanged</a:t>
            </a:r>
            <a:r>
              <a:rPr lang="en-US" sz="5400" dirty="0"/>
              <a:t>, health benefits of air </a:t>
            </a:r>
            <a:r>
              <a:rPr lang="en-US" sz="5400"/>
              <a:t>pollution reductions </a:t>
            </a:r>
            <a:br>
              <a:rPr lang="en-US" sz="5400" dirty="0"/>
            </a:br>
            <a:r>
              <a:rPr lang="en-US" sz="5400" dirty="0"/>
              <a:t>  </a:t>
            </a:r>
            <a:r>
              <a:rPr lang="en-US" sz="3600" dirty="0"/>
              <a:t>50.000 (11’–90’) premature deaths avoided</a:t>
            </a:r>
            <a:br>
              <a:rPr lang="en-US" sz="3600" dirty="0"/>
            </a:br>
            <a:r>
              <a:rPr lang="en-US" sz="3600" dirty="0"/>
              <a:t>   89.000 (65’–107’) pediatric asthma ERV avoided </a:t>
            </a:r>
            <a:endParaRPr lang="nb-NO" sz="3600" dirty="0"/>
          </a:p>
        </p:txBody>
      </p:sp>
      <p:pic>
        <p:nvPicPr>
          <p:cNvPr id="5" name="Content Placeholder 4">
            <a:extLst>
              <a:ext uri="{FF2B5EF4-FFF2-40B4-BE49-F238E27FC236}">
                <a16:creationId xmlns:a16="http://schemas.microsoft.com/office/drawing/2014/main" id="{9BD67A56-2F72-4A29-8B99-51F50756D1D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2119" y="3110651"/>
            <a:ext cx="17663287" cy="9097093"/>
          </a:xfrm>
          <a:prstGeom prst="rect">
            <a:avLst/>
          </a:prstGeom>
          <a:noFill/>
          <a:ln>
            <a:noFill/>
          </a:ln>
        </p:spPr>
      </p:pic>
      <p:cxnSp>
        <p:nvCxnSpPr>
          <p:cNvPr id="9" name="Straight Connector 8">
            <a:extLst>
              <a:ext uri="{FF2B5EF4-FFF2-40B4-BE49-F238E27FC236}">
                <a16:creationId xmlns:a16="http://schemas.microsoft.com/office/drawing/2014/main" id="{B0D77D11-7D37-4C48-B996-6260144B6D5B}"/>
              </a:ext>
            </a:extLst>
          </p:cNvPr>
          <p:cNvCxnSpPr>
            <a:cxnSpLocks/>
          </p:cNvCxnSpPr>
          <p:nvPr/>
        </p:nvCxnSpPr>
        <p:spPr>
          <a:xfrm>
            <a:off x="4362289" y="8617572"/>
            <a:ext cx="162981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C64BF6-CD9D-494C-831C-CA893BA1F714}"/>
              </a:ext>
            </a:extLst>
          </p:cNvPr>
          <p:cNvSpPr txBox="1"/>
          <p:nvPr/>
        </p:nvSpPr>
        <p:spPr>
          <a:xfrm>
            <a:off x="20905897" y="8312108"/>
            <a:ext cx="3300925" cy="646289"/>
          </a:xfrm>
          <a:prstGeom prst="rect">
            <a:avLst/>
          </a:prstGeom>
          <a:noFill/>
        </p:spPr>
        <p:txBody>
          <a:bodyPr wrap="square" rtlCol="0">
            <a:spAutoFit/>
          </a:bodyPr>
          <a:lstStyle/>
          <a:p>
            <a:r>
              <a:rPr lang="nb-NO" dirty="0">
                <a:solidFill>
                  <a:schemeClr val="accent5">
                    <a:lumMod val="75000"/>
                  </a:schemeClr>
                </a:solidFill>
              </a:rPr>
              <a:t>~3% of pre-</a:t>
            </a:r>
            <a:r>
              <a:rPr lang="nb-NO" dirty="0" err="1">
                <a:solidFill>
                  <a:schemeClr val="accent5">
                    <a:lumMod val="75000"/>
                  </a:schemeClr>
                </a:solidFill>
              </a:rPr>
              <a:t>covid</a:t>
            </a:r>
            <a:r>
              <a:rPr lang="nb-NO" dirty="0">
                <a:solidFill>
                  <a:schemeClr val="accent5">
                    <a:lumMod val="75000"/>
                  </a:schemeClr>
                </a:solidFill>
              </a:rPr>
              <a:t> </a:t>
            </a:r>
            <a:r>
              <a:rPr lang="nb-NO" dirty="0" err="1">
                <a:solidFill>
                  <a:schemeClr val="accent5">
                    <a:lumMod val="75000"/>
                  </a:schemeClr>
                </a:solidFill>
              </a:rPr>
              <a:t>annual</a:t>
            </a:r>
            <a:r>
              <a:rPr lang="nb-NO" dirty="0">
                <a:solidFill>
                  <a:schemeClr val="accent5">
                    <a:lumMod val="75000"/>
                  </a:schemeClr>
                </a:solidFill>
              </a:rPr>
              <a:t> air </a:t>
            </a:r>
            <a:r>
              <a:rPr lang="nb-NO" dirty="0" err="1">
                <a:solidFill>
                  <a:schemeClr val="accent5">
                    <a:lumMod val="75000"/>
                  </a:schemeClr>
                </a:solidFill>
              </a:rPr>
              <a:t>pollution</a:t>
            </a:r>
            <a:r>
              <a:rPr lang="nb-NO" dirty="0">
                <a:solidFill>
                  <a:schemeClr val="accent5">
                    <a:lumMod val="75000"/>
                  </a:schemeClr>
                </a:solidFill>
              </a:rPr>
              <a:t> </a:t>
            </a:r>
            <a:r>
              <a:rPr lang="nb-NO" dirty="0" err="1">
                <a:solidFill>
                  <a:schemeClr val="accent5">
                    <a:lumMod val="75000"/>
                  </a:schemeClr>
                </a:solidFill>
              </a:rPr>
              <a:t>deaths</a:t>
            </a:r>
            <a:r>
              <a:rPr lang="nb-NO" dirty="0">
                <a:solidFill>
                  <a:schemeClr val="accent5">
                    <a:lumMod val="75000"/>
                  </a:schemeClr>
                </a:solidFill>
              </a:rPr>
              <a:t> </a:t>
            </a:r>
            <a:r>
              <a:rPr lang="nb-NO" dirty="0" err="1">
                <a:solidFill>
                  <a:schemeClr val="accent5">
                    <a:lumMod val="75000"/>
                  </a:schemeClr>
                </a:solidFill>
              </a:rPr>
              <a:t>avoided</a:t>
            </a:r>
            <a:r>
              <a:rPr lang="nb-NO" dirty="0">
                <a:solidFill>
                  <a:schemeClr val="accent5">
                    <a:lumMod val="75000"/>
                  </a:schemeClr>
                </a:solidFill>
              </a:rPr>
              <a:t> </a:t>
            </a:r>
          </a:p>
        </p:txBody>
      </p:sp>
      <p:cxnSp>
        <p:nvCxnSpPr>
          <p:cNvPr id="11" name="Straight Connector 10">
            <a:extLst>
              <a:ext uri="{FF2B5EF4-FFF2-40B4-BE49-F238E27FC236}">
                <a16:creationId xmlns:a16="http://schemas.microsoft.com/office/drawing/2014/main" id="{75FAE564-6809-488D-90A0-D24CD196F924}"/>
              </a:ext>
            </a:extLst>
          </p:cNvPr>
          <p:cNvCxnSpPr>
            <a:cxnSpLocks/>
          </p:cNvCxnSpPr>
          <p:nvPr/>
        </p:nvCxnSpPr>
        <p:spPr>
          <a:xfrm>
            <a:off x="4362289" y="10157060"/>
            <a:ext cx="162981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A22FFC-3E1A-414F-A5BB-11C675184AA9}"/>
              </a:ext>
            </a:extLst>
          </p:cNvPr>
          <p:cNvSpPr txBox="1"/>
          <p:nvPr/>
        </p:nvSpPr>
        <p:spPr>
          <a:xfrm>
            <a:off x="20905896" y="9833915"/>
            <a:ext cx="3300925" cy="646289"/>
          </a:xfrm>
          <a:prstGeom prst="rect">
            <a:avLst/>
          </a:prstGeom>
          <a:noFill/>
        </p:spPr>
        <p:txBody>
          <a:bodyPr wrap="square" rtlCol="0">
            <a:spAutoFit/>
          </a:bodyPr>
          <a:lstStyle/>
          <a:p>
            <a:r>
              <a:rPr lang="nb-NO" dirty="0">
                <a:solidFill>
                  <a:schemeClr val="accent5">
                    <a:lumMod val="75000"/>
                  </a:schemeClr>
                </a:solidFill>
              </a:rPr>
              <a:t>~1% of pre-</a:t>
            </a:r>
            <a:r>
              <a:rPr lang="nb-NO" dirty="0" err="1">
                <a:solidFill>
                  <a:schemeClr val="accent5">
                    <a:lumMod val="75000"/>
                  </a:schemeClr>
                </a:solidFill>
              </a:rPr>
              <a:t>covid</a:t>
            </a:r>
            <a:r>
              <a:rPr lang="nb-NO" dirty="0">
                <a:solidFill>
                  <a:schemeClr val="accent5">
                    <a:lumMod val="75000"/>
                  </a:schemeClr>
                </a:solidFill>
              </a:rPr>
              <a:t> </a:t>
            </a:r>
            <a:r>
              <a:rPr lang="nb-NO" dirty="0" err="1">
                <a:solidFill>
                  <a:schemeClr val="accent5">
                    <a:lumMod val="75000"/>
                  </a:schemeClr>
                </a:solidFill>
              </a:rPr>
              <a:t>annual</a:t>
            </a:r>
            <a:r>
              <a:rPr lang="nb-NO" dirty="0">
                <a:solidFill>
                  <a:schemeClr val="accent5">
                    <a:lumMod val="75000"/>
                  </a:schemeClr>
                </a:solidFill>
              </a:rPr>
              <a:t> air </a:t>
            </a:r>
            <a:r>
              <a:rPr lang="nb-NO" dirty="0" err="1">
                <a:solidFill>
                  <a:schemeClr val="accent5">
                    <a:lumMod val="75000"/>
                  </a:schemeClr>
                </a:solidFill>
              </a:rPr>
              <a:t>pollution</a:t>
            </a:r>
            <a:r>
              <a:rPr lang="nb-NO" dirty="0">
                <a:solidFill>
                  <a:schemeClr val="accent5">
                    <a:lumMod val="75000"/>
                  </a:schemeClr>
                </a:solidFill>
              </a:rPr>
              <a:t> </a:t>
            </a:r>
            <a:r>
              <a:rPr lang="nb-NO" dirty="0" err="1">
                <a:solidFill>
                  <a:schemeClr val="accent5">
                    <a:lumMod val="75000"/>
                  </a:schemeClr>
                </a:solidFill>
              </a:rPr>
              <a:t>deaths</a:t>
            </a:r>
            <a:r>
              <a:rPr lang="nb-NO" dirty="0">
                <a:solidFill>
                  <a:schemeClr val="accent5">
                    <a:lumMod val="75000"/>
                  </a:schemeClr>
                </a:solidFill>
              </a:rPr>
              <a:t> </a:t>
            </a:r>
            <a:r>
              <a:rPr lang="nb-NO" dirty="0" err="1">
                <a:solidFill>
                  <a:schemeClr val="accent5">
                    <a:lumMod val="75000"/>
                  </a:schemeClr>
                </a:solidFill>
              </a:rPr>
              <a:t>avoided</a:t>
            </a:r>
            <a:r>
              <a:rPr lang="nb-NO" dirty="0">
                <a:solidFill>
                  <a:schemeClr val="accent5">
                    <a:lumMod val="75000"/>
                  </a:schemeClr>
                </a:solidFill>
              </a:rPr>
              <a:t> </a:t>
            </a:r>
          </a:p>
        </p:txBody>
      </p:sp>
      <p:sp>
        <p:nvSpPr>
          <p:cNvPr id="15" name="TextBox 14">
            <a:extLst>
              <a:ext uri="{FF2B5EF4-FFF2-40B4-BE49-F238E27FC236}">
                <a16:creationId xmlns:a16="http://schemas.microsoft.com/office/drawing/2014/main" id="{4DD1308E-A2A7-485E-8EAE-2A30D42E5FDC}"/>
              </a:ext>
            </a:extLst>
          </p:cNvPr>
          <p:cNvSpPr txBox="1"/>
          <p:nvPr/>
        </p:nvSpPr>
        <p:spPr>
          <a:xfrm>
            <a:off x="9391541" y="12837016"/>
            <a:ext cx="12841926" cy="646331"/>
          </a:xfrm>
          <a:prstGeom prst="rect">
            <a:avLst/>
          </a:prstGeom>
          <a:noFill/>
        </p:spPr>
        <p:txBody>
          <a:bodyPr wrap="square" rtlCol="0">
            <a:spAutoFit/>
          </a:bodyPr>
          <a:lstStyle/>
          <a:p>
            <a:r>
              <a:rPr lang="en-US" dirty="0"/>
              <a:t>(</a:t>
            </a:r>
            <a:r>
              <a:rPr lang="en-US" sz="1800" dirty="0"/>
              <a:t>Venter, Z. S., Aunan, K., Chowdhury, S., Lelieveld, J. (2021). Air pollution declines during COVID-19 lockdowns mitigate the global health burden. </a:t>
            </a:r>
            <a:r>
              <a:rPr lang="en-US" sz="1800" i="1" dirty="0"/>
              <a:t>Environ Res, 192)</a:t>
            </a:r>
            <a:r>
              <a:rPr lang="en-US" i="1" dirty="0"/>
              <a:t>.</a:t>
            </a:r>
            <a:endParaRPr lang="en-GB" dirty="0"/>
          </a:p>
        </p:txBody>
      </p:sp>
    </p:spTree>
    <p:extLst>
      <p:ext uri="{BB962C8B-B14F-4D97-AF65-F5344CB8AC3E}">
        <p14:creationId xmlns:p14="http://schemas.microsoft.com/office/powerpoint/2010/main" val="190969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DB02-34E7-41C4-9E50-12856ABF3A02}"/>
              </a:ext>
            </a:extLst>
          </p:cNvPr>
          <p:cNvSpPr>
            <a:spLocks noGrp="1"/>
          </p:cNvSpPr>
          <p:nvPr>
            <p:ph type="title"/>
          </p:nvPr>
        </p:nvSpPr>
        <p:spPr/>
        <p:txBody>
          <a:bodyPr/>
          <a:lstStyle/>
          <a:p>
            <a:r>
              <a:rPr lang="en-GB" dirty="0"/>
              <a:t>Canada: Government responses</a:t>
            </a:r>
          </a:p>
        </p:txBody>
      </p:sp>
      <p:sp>
        <p:nvSpPr>
          <p:cNvPr id="3" name="Slide Number Placeholder 2">
            <a:extLst>
              <a:ext uri="{FF2B5EF4-FFF2-40B4-BE49-F238E27FC236}">
                <a16:creationId xmlns:a16="http://schemas.microsoft.com/office/drawing/2014/main" id="{4D5A7FBE-21E7-48A2-B6F1-301FD0053BCA}"/>
              </a:ext>
            </a:extLst>
          </p:cNvPr>
          <p:cNvSpPr>
            <a:spLocks noGrp="1"/>
          </p:cNvSpPr>
          <p:nvPr>
            <p:ph type="sldNum" sz="quarter" idx="12"/>
          </p:nvPr>
        </p:nvSpPr>
        <p:spPr/>
        <p:txBody>
          <a:bodyPr/>
          <a:lstStyle/>
          <a:p>
            <a:fld id="{988D9C2E-B77A-44FA-9106-0E0ACB6DE698}" type="slidenum">
              <a:rPr lang="nb-NO" smtClean="0"/>
              <a:t>16</a:t>
            </a:fld>
            <a:endParaRPr lang="nb-NO"/>
          </a:p>
        </p:txBody>
      </p:sp>
      <p:pic>
        <p:nvPicPr>
          <p:cNvPr id="6" name="Picture 5">
            <a:extLst>
              <a:ext uri="{FF2B5EF4-FFF2-40B4-BE49-F238E27FC236}">
                <a16:creationId xmlns:a16="http://schemas.microsoft.com/office/drawing/2014/main" id="{2AC6B9C5-8D51-4ADB-ACE8-DA7152FA8138}"/>
              </a:ext>
            </a:extLst>
          </p:cNvPr>
          <p:cNvPicPr>
            <a:picLocks noChangeAspect="1"/>
          </p:cNvPicPr>
          <p:nvPr/>
        </p:nvPicPr>
        <p:blipFill>
          <a:blip r:embed="rId3"/>
          <a:stretch>
            <a:fillRect/>
          </a:stretch>
        </p:blipFill>
        <p:spPr>
          <a:xfrm>
            <a:off x="317333" y="2184399"/>
            <a:ext cx="23834417" cy="9313333"/>
          </a:xfrm>
          <a:prstGeom prst="rect">
            <a:avLst/>
          </a:prstGeom>
        </p:spPr>
      </p:pic>
      <p:sp>
        <p:nvSpPr>
          <p:cNvPr id="4" name="TextBox 3">
            <a:extLst>
              <a:ext uri="{FF2B5EF4-FFF2-40B4-BE49-F238E27FC236}">
                <a16:creationId xmlns:a16="http://schemas.microsoft.com/office/drawing/2014/main" id="{25F5A641-962E-4A40-BFC9-75697B15A9E2}"/>
              </a:ext>
            </a:extLst>
          </p:cNvPr>
          <p:cNvSpPr txBox="1"/>
          <p:nvPr/>
        </p:nvSpPr>
        <p:spPr>
          <a:xfrm>
            <a:off x="12234541" y="12973246"/>
            <a:ext cx="10007601" cy="646331"/>
          </a:xfrm>
          <a:prstGeom prst="rect">
            <a:avLst/>
          </a:prstGeom>
          <a:noFill/>
        </p:spPr>
        <p:txBody>
          <a:bodyPr wrap="square" rtlCol="0">
            <a:spAutoFit/>
          </a:bodyPr>
          <a:lstStyle/>
          <a:p>
            <a:r>
              <a:rPr lang="en-US" b="1" i="0" dirty="0">
                <a:solidFill>
                  <a:srgbClr val="24292E"/>
                </a:solidFill>
                <a:effectLst/>
                <a:latin typeface="-apple-system"/>
              </a:rPr>
              <a:t>Oxford Covid-19 Government Response Tracker </a:t>
            </a:r>
            <a:r>
              <a:rPr lang="en-GB" dirty="0"/>
              <a:t>https://github.com/OxCGRT/covid-policy-tracker</a:t>
            </a:r>
          </a:p>
          <a:p>
            <a:endParaRPr lang="en-GB" dirty="0"/>
          </a:p>
        </p:txBody>
      </p:sp>
    </p:spTree>
    <p:extLst>
      <p:ext uri="{BB962C8B-B14F-4D97-AF65-F5344CB8AC3E}">
        <p14:creationId xmlns:p14="http://schemas.microsoft.com/office/powerpoint/2010/main" val="119973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BBA6A8-87F3-4338-B800-D8F7D2CF5030}"/>
              </a:ext>
            </a:extLst>
          </p:cNvPr>
          <p:cNvSpPr>
            <a:spLocks noGrp="1"/>
          </p:cNvSpPr>
          <p:nvPr>
            <p:ph type="sldNum" sz="quarter" idx="12"/>
          </p:nvPr>
        </p:nvSpPr>
        <p:spPr/>
        <p:txBody>
          <a:bodyPr/>
          <a:lstStyle/>
          <a:p>
            <a:fld id="{988D9C2E-B77A-44FA-9106-0E0ACB6DE698}" type="slidenum">
              <a:rPr lang="nb-NO" smtClean="0"/>
              <a:t>17</a:t>
            </a:fld>
            <a:endParaRPr lang="nb-NO"/>
          </a:p>
        </p:txBody>
      </p:sp>
      <p:sp>
        <p:nvSpPr>
          <p:cNvPr id="7" name="TextBox 6">
            <a:extLst>
              <a:ext uri="{FF2B5EF4-FFF2-40B4-BE49-F238E27FC236}">
                <a16:creationId xmlns:a16="http://schemas.microsoft.com/office/drawing/2014/main" id="{723FA208-79B9-4B5C-9F74-42079DCC8BE4}"/>
              </a:ext>
            </a:extLst>
          </p:cNvPr>
          <p:cNvSpPr txBox="1"/>
          <p:nvPr/>
        </p:nvSpPr>
        <p:spPr>
          <a:xfrm>
            <a:off x="11802533" y="13127135"/>
            <a:ext cx="12192000" cy="369332"/>
          </a:xfrm>
          <a:prstGeom prst="rect">
            <a:avLst/>
          </a:prstGeom>
          <a:noFill/>
        </p:spPr>
        <p:txBody>
          <a:bodyPr wrap="square">
            <a:spAutoFit/>
          </a:bodyPr>
          <a:lstStyle/>
          <a:p>
            <a:r>
              <a:rPr lang="en-US" dirty="0">
                <a:hlinkClick r:id="rId3"/>
              </a:rPr>
              <a:t>Global Carbon Project: Coronavirus causes ‘record fall’ in fossil-fuel emissions in 2020 | Carbon Brief</a:t>
            </a:r>
            <a:endParaRPr lang="en-GB" dirty="0"/>
          </a:p>
        </p:txBody>
      </p:sp>
      <p:pic>
        <p:nvPicPr>
          <p:cNvPr id="9" name="Picture 8">
            <a:extLst>
              <a:ext uri="{FF2B5EF4-FFF2-40B4-BE49-F238E27FC236}">
                <a16:creationId xmlns:a16="http://schemas.microsoft.com/office/drawing/2014/main" id="{7DFB2C56-0595-41E9-BD1F-6048D6A75A1F}"/>
              </a:ext>
            </a:extLst>
          </p:cNvPr>
          <p:cNvPicPr>
            <a:picLocks noChangeAspect="1"/>
          </p:cNvPicPr>
          <p:nvPr/>
        </p:nvPicPr>
        <p:blipFill rotWithShape="1">
          <a:blip r:embed="rId4"/>
          <a:srcRect l="33961" t="26542" r="36384" b="38271"/>
          <a:stretch/>
        </p:blipFill>
        <p:spPr>
          <a:xfrm>
            <a:off x="3021153" y="424414"/>
            <a:ext cx="18340106" cy="12241055"/>
          </a:xfrm>
          <a:prstGeom prst="rect">
            <a:avLst/>
          </a:prstGeom>
        </p:spPr>
      </p:pic>
      <p:sp>
        <p:nvSpPr>
          <p:cNvPr id="10" name="TextBox 9">
            <a:extLst>
              <a:ext uri="{FF2B5EF4-FFF2-40B4-BE49-F238E27FC236}">
                <a16:creationId xmlns:a16="http://schemas.microsoft.com/office/drawing/2014/main" id="{EC20FB59-4629-4CB0-BFC5-324BA0BA7BD4}"/>
              </a:ext>
            </a:extLst>
          </p:cNvPr>
          <p:cNvSpPr txBox="1"/>
          <p:nvPr/>
        </p:nvSpPr>
        <p:spPr>
          <a:xfrm>
            <a:off x="8178800" y="8316204"/>
            <a:ext cx="4942836" cy="1200329"/>
          </a:xfrm>
          <a:prstGeom prst="rect">
            <a:avLst/>
          </a:prstGeom>
          <a:noFill/>
        </p:spPr>
        <p:txBody>
          <a:bodyPr wrap="square" rtlCol="0">
            <a:spAutoFit/>
          </a:bodyPr>
          <a:lstStyle/>
          <a:p>
            <a:r>
              <a:rPr lang="en-GB" sz="2400" b="1" dirty="0"/>
              <a:t>11.2 % reduction in surface transport CO2 emissions at peak reduction (April 2020)</a:t>
            </a:r>
          </a:p>
        </p:txBody>
      </p:sp>
      <p:cxnSp>
        <p:nvCxnSpPr>
          <p:cNvPr id="12" name="Straight Arrow Connector 11">
            <a:extLst>
              <a:ext uri="{FF2B5EF4-FFF2-40B4-BE49-F238E27FC236}">
                <a16:creationId xmlns:a16="http://schemas.microsoft.com/office/drawing/2014/main" id="{D2A70355-33DA-4A8C-BC8D-58AA66396EF7}"/>
              </a:ext>
            </a:extLst>
          </p:cNvPr>
          <p:cNvCxnSpPr>
            <a:cxnSpLocks/>
          </p:cNvCxnSpPr>
          <p:nvPr/>
        </p:nvCxnSpPr>
        <p:spPr>
          <a:xfrm flipH="1" flipV="1">
            <a:off x="5774268" y="8612537"/>
            <a:ext cx="2188701" cy="3038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2F888B-ADB2-4071-A581-97E3C98BE2BC}"/>
              </a:ext>
            </a:extLst>
          </p:cNvPr>
          <p:cNvSpPr txBox="1"/>
          <p:nvPr/>
        </p:nvSpPr>
        <p:spPr>
          <a:xfrm>
            <a:off x="16634254" y="5420267"/>
            <a:ext cx="4942836" cy="830997"/>
          </a:xfrm>
          <a:prstGeom prst="rect">
            <a:avLst/>
          </a:prstGeom>
          <a:noFill/>
        </p:spPr>
        <p:txBody>
          <a:bodyPr wrap="square" rtlCol="0">
            <a:spAutoFit/>
          </a:bodyPr>
          <a:lstStyle/>
          <a:p>
            <a:r>
              <a:rPr lang="en-GB" sz="2400" b="1" dirty="0"/>
              <a:t>2.8% reduction in surface transport CO2 emissions</a:t>
            </a:r>
          </a:p>
        </p:txBody>
      </p:sp>
      <p:cxnSp>
        <p:nvCxnSpPr>
          <p:cNvPr id="16" name="Straight Arrow Connector 15">
            <a:extLst>
              <a:ext uri="{FF2B5EF4-FFF2-40B4-BE49-F238E27FC236}">
                <a16:creationId xmlns:a16="http://schemas.microsoft.com/office/drawing/2014/main" id="{CE567F01-82D8-466B-87AD-C7EAC66C3321}"/>
              </a:ext>
            </a:extLst>
          </p:cNvPr>
          <p:cNvCxnSpPr>
            <a:cxnSpLocks/>
          </p:cNvCxnSpPr>
          <p:nvPr/>
        </p:nvCxnSpPr>
        <p:spPr>
          <a:xfrm flipH="1" flipV="1">
            <a:off x="17204267" y="4457015"/>
            <a:ext cx="169333" cy="9170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9B57858-35A4-4A1A-93CA-DD65F0A7C32F}"/>
              </a:ext>
            </a:extLst>
          </p:cNvPr>
          <p:cNvSpPr txBox="1"/>
          <p:nvPr/>
        </p:nvSpPr>
        <p:spPr>
          <a:xfrm>
            <a:off x="18897600" y="1203158"/>
            <a:ext cx="2133600" cy="38501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94237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11F6-B740-4CF6-81FC-13B72E9F97BD}"/>
              </a:ext>
            </a:extLst>
          </p:cNvPr>
          <p:cNvSpPr>
            <a:spLocks noGrp="1"/>
          </p:cNvSpPr>
          <p:nvPr>
            <p:ph type="title"/>
          </p:nvPr>
        </p:nvSpPr>
        <p:spPr>
          <a:xfrm>
            <a:off x="2267753" y="588865"/>
            <a:ext cx="21693790" cy="2077492"/>
          </a:xfrm>
        </p:spPr>
        <p:txBody>
          <a:bodyPr>
            <a:normAutofit/>
          </a:bodyPr>
          <a:lstStyle/>
          <a:p>
            <a:r>
              <a:rPr lang="en-GB" dirty="0"/>
              <a:t>Mobility trends in 3 Canadian cities 2020</a:t>
            </a:r>
            <a:br>
              <a:rPr lang="en-GB" dirty="0"/>
            </a:br>
            <a:r>
              <a:rPr lang="en-GB" sz="4000" dirty="0"/>
              <a:t>(Change in routing requests since Jan 2020)</a:t>
            </a:r>
          </a:p>
        </p:txBody>
      </p:sp>
      <p:sp>
        <p:nvSpPr>
          <p:cNvPr id="3" name="Slide Number Placeholder 2">
            <a:extLst>
              <a:ext uri="{FF2B5EF4-FFF2-40B4-BE49-F238E27FC236}">
                <a16:creationId xmlns:a16="http://schemas.microsoft.com/office/drawing/2014/main" id="{97F7E468-9120-48AE-A884-CE6DA6D0C998}"/>
              </a:ext>
            </a:extLst>
          </p:cNvPr>
          <p:cNvSpPr>
            <a:spLocks noGrp="1"/>
          </p:cNvSpPr>
          <p:nvPr>
            <p:ph type="sldNum" sz="quarter" idx="12"/>
          </p:nvPr>
        </p:nvSpPr>
        <p:spPr/>
        <p:txBody>
          <a:bodyPr/>
          <a:lstStyle/>
          <a:p>
            <a:fld id="{988D9C2E-B77A-44FA-9106-0E0ACB6DE698}" type="slidenum">
              <a:rPr lang="nb-NO" smtClean="0"/>
              <a:t>18</a:t>
            </a:fld>
            <a:endParaRPr lang="nb-NO"/>
          </a:p>
        </p:txBody>
      </p:sp>
      <p:pic>
        <p:nvPicPr>
          <p:cNvPr id="4" name="Picture 3">
            <a:extLst>
              <a:ext uri="{FF2B5EF4-FFF2-40B4-BE49-F238E27FC236}">
                <a16:creationId xmlns:a16="http://schemas.microsoft.com/office/drawing/2014/main" id="{FDCED160-1EF7-40BE-BCB9-68C2C9E786EC}"/>
              </a:ext>
            </a:extLst>
          </p:cNvPr>
          <p:cNvPicPr>
            <a:picLocks noChangeAspect="1"/>
          </p:cNvPicPr>
          <p:nvPr/>
        </p:nvPicPr>
        <p:blipFill rotWithShape="1">
          <a:blip r:embed="rId3"/>
          <a:srcRect l="3395" t="7737" r="3432" b="6100"/>
          <a:stretch/>
        </p:blipFill>
        <p:spPr>
          <a:xfrm>
            <a:off x="25537454" y="4235116"/>
            <a:ext cx="3966324" cy="3348782"/>
          </a:xfrm>
          <a:prstGeom prst="rect">
            <a:avLst/>
          </a:prstGeom>
        </p:spPr>
      </p:pic>
      <p:pic>
        <p:nvPicPr>
          <p:cNvPr id="5" name="Picture 4">
            <a:extLst>
              <a:ext uri="{FF2B5EF4-FFF2-40B4-BE49-F238E27FC236}">
                <a16:creationId xmlns:a16="http://schemas.microsoft.com/office/drawing/2014/main" id="{688C527A-84BD-49E8-8CE7-D92B67CE36FC}"/>
              </a:ext>
            </a:extLst>
          </p:cNvPr>
          <p:cNvPicPr>
            <a:picLocks noChangeAspect="1"/>
          </p:cNvPicPr>
          <p:nvPr/>
        </p:nvPicPr>
        <p:blipFill rotWithShape="1">
          <a:blip r:embed="rId4"/>
          <a:srcRect l="3524" t="9385" r="1848" b="2717"/>
          <a:stretch/>
        </p:blipFill>
        <p:spPr>
          <a:xfrm>
            <a:off x="1651587" y="5185310"/>
            <a:ext cx="7308240" cy="6105452"/>
          </a:xfrm>
          <a:prstGeom prst="rect">
            <a:avLst/>
          </a:prstGeom>
        </p:spPr>
      </p:pic>
      <p:pic>
        <p:nvPicPr>
          <p:cNvPr id="6" name="Picture 5">
            <a:extLst>
              <a:ext uri="{FF2B5EF4-FFF2-40B4-BE49-F238E27FC236}">
                <a16:creationId xmlns:a16="http://schemas.microsoft.com/office/drawing/2014/main" id="{ED150D1E-3579-4DE3-AD40-C915CC53F895}"/>
              </a:ext>
            </a:extLst>
          </p:cNvPr>
          <p:cNvPicPr>
            <a:picLocks noChangeAspect="1"/>
          </p:cNvPicPr>
          <p:nvPr/>
        </p:nvPicPr>
        <p:blipFill rotWithShape="1">
          <a:blip r:embed="rId5"/>
          <a:srcRect t="8714"/>
          <a:stretch/>
        </p:blipFill>
        <p:spPr>
          <a:xfrm>
            <a:off x="16418332" y="5185309"/>
            <a:ext cx="7891805" cy="6387736"/>
          </a:xfrm>
          <a:prstGeom prst="rect">
            <a:avLst/>
          </a:prstGeom>
        </p:spPr>
      </p:pic>
      <p:pic>
        <p:nvPicPr>
          <p:cNvPr id="7" name="Picture 6">
            <a:extLst>
              <a:ext uri="{FF2B5EF4-FFF2-40B4-BE49-F238E27FC236}">
                <a16:creationId xmlns:a16="http://schemas.microsoft.com/office/drawing/2014/main" id="{EB991EDA-E1B3-4320-87D7-B6E1BD42D7D0}"/>
              </a:ext>
            </a:extLst>
          </p:cNvPr>
          <p:cNvPicPr>
            <a:picLocks noChangeAspect="1"/>
          </p:cNvPicPr>
          <p:nvPr/>
        </p:nvPicPr>
        <p:blipFill rotWithShape="1">
          <a:blip r:embed="rId6"/>
          <a:srcRect t="9469"/>
          <a:stretch/>
        </p:blipFill>
        <p:spPr>
          <a:xfrm>
            <a:off x="8913336" y="5185309"/>
            <a:ext cx="7537556" cy="6105453"/>
          </a:xfrm>
          <a:prstGeom prst="rect">
            <a:avLst/>
          </a:prstGeom>
        </p:spPr>
      </p:pic>
      <p:pic>
        <p:nvPicPr>
          <p:cNvPr id="8" name="Picture 7">
            <a:extLst>
              <a:ext uri="{FF2B5EF4-FFF2-40B4-BE49-F238E27FC236}">
                <a16:creationId xmlns:a16="http://schemas.microsoft.com/office/drawing/2014/main" id="{7BF6C308-5B9D-4BDA-B17F-5F1ECC60AE43}"/>
              </a:ext>
            </a:extLst>
          </p:cNvPr>
          <p:cNvPicPr>
            <a:picLocks noChangeAspect="1"/>
          </p:cNvPicPr>
          <p:nvPr/>
        </p:nvPicPr>
        <p:blipFill rotWithShape="1">
          <a:blip r:embed="rId7"/>
          <a:srcRect l="76455" t="6269" r="11772" b="72300"/>
          <a:stretch/>
        </p:blipFill>
        <p:spPr>
          <a:xfrm>
            <a:off x="11494784" y="2867934"/>
            <a:ext cx="818149" cy="2117559"/>
          </a:xfrm>
          <a:prstGeom prst="rect">
            <a:avLst/>
          </a:prstGeom>
        </p:spPr>
      </p:pic>
    </p:spTree>
    <p:extLst>
      <p:ext uri="{BB962C8B-B14F-4D97-AF65-F5344CB8AC3E}">
        <p14:creationId xmlns:p14="http://schemas.microsoft.com/office/powerpoint/2010/main" val="67435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4412D-3B95-49E6-AE83-439665F0BB5B}"/>
              </a:ext>
            </a:extLst>
          </p:cNvPr>
          <p:cNvSpPr>
            <a:spLocks noGrp="1"/>
          </p:cNvSpPr>
          <p:nvPr>
            <p:ph type="title"/>
          </p:nvPr>
        </p:nvSpPr>
        <p:spPr/>
        <p:txBody>
          <a:bodyPr/>
          <a:lstStyle/>
          <a:p>
            <a:r>
              <a:rPr lang="en-GB" dirty="0"/>
              <a:t>Comparison 2019 vs 2020 (NB no meteorological  benchmarking!)</a:t>
            </a:r>
          </a:p>
        </p:txBody>
      </p:sp>
      <p:sp>
        <p:nvSpPr>
          <p:cNvPr id="2" name="Slide Number Placeholder 1">
            <a:extLst>
              <a:ext uri="{FF2B5EF4-FFF2-40B4-BE49-F238E27FC236}">
                <a16:creationId xmlns:a16="http://schemas.microsoft.com/office/drawing/2014/main" id="{D357DB74-4429-46BD-822F-C979B6C05168}"/>
              </a:ext>
            </a:extLst>
          </p:cNvPr>
          <p:cNvSpPr>
            <a:spLocks noGrp="1"/>
          </p:cNvSpPr>
          <p:nvPr>
            <p:ph type="sldNum" sz="quarter" idx="12"/>
          </p:nvPr>
        </p:nvSpPr>
        <p:spPr/>
        <p:txBody>
          <a:bodyPr/>
          <a:lstStyle/>
          <a:p>
            <a:fld id="{988D9C2E-B77A-44FA-9106-0E0ACB6DE698}" type="slidenum">
              <a:rPr lang="nb-NO" smtClean="0"/>
              <a:t>19</a:t>
            </a:fld>
            <a:endParaRPr lang="nb-NO"/>
          </a:p>
        </p:txBody>
      </p:sp>
      <p:pic>
        <p:nvPicPr>
          <p:cNvPr id="3" name="Picture 2" descr="Chart, line chart&#10;&#10;Description automatically generated">
            <a:extLst>
              <a:ext uri="{FF2B5EF4-FFF2-40B4-BE49-F238E27FC236}">
                <a16:creationId xmlns:a16="http://schemas.microsoft.com/office/drawing/2014/main" id="{7997301C-4568-48BA-801E-121CB64DB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60" y="3814348"/>
            <a:ext cx="22006334" cy="8290868"/>
          </a:xfrm>
          <a:prstGeom prst="rect">
            <a:avLst/>
          </a:prstGeom>
        </p:spPr>
      </p:pic>
    </p:spTree>
    <p:extLst>
      <p:ext uri="{BB962C8B-B14F-4D97-AF65-F5344CB8AC3E}">
        <p14:creationId xmlns:p14="http://schemas.microsoft.com/office/powerpoint/2010/main" val="259213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546EBE-DC53-41CC-807A-2E16517333FD}"/>
              </a:ext>
            </a:extLst>
          </p:cNvPr>
          <p:cNvSpPr>
            <a:spLocks noGrp="1"/>
          </p:cNvSpPr>
          <p:nvPr>
            <p:ph type="title"/>
          </p:nvPr>
        </p:nvSpPr>
        <p:spPr/>
        <p:txBody>
          <a:bodyPr/>
          <a:lstStyle/>
          <a:p>
            <a:r>
              <a:rPr lang="en-GB" dirty="0"/>
              <a:t>Content</a:t>
            </a:r>
          </a:p>
        </p:txBody>
      </p:sp>
      <p:sp>
        <p:nvSpPr>
          <p:cNvPr id="5" name="Text Placeholder 4">
            <a:extLst>
              <a:ext uri="{FF2B5EF4-FFF2-40B4-BE49-F238E27FC236}">
                <a16:creationId xmlns:a16="http://schemas.microsoft.com/office/drawing/2014/main" id="{F6A69654-102F-4AF5-B304-FE1A8B8B2B42}"/>
              </a:ext>
            </a:extLst>
          </p:cNvPr>
          <p:cNvSpPr>
            <a:spLocks noGrp="1"/>
          </p:cNvSpPr>
          <p:nvPr>
            <p:ph type="body" idx="1"/>
          </p:nvPr>
        </p:nvSpPr>
        <p:spPr/>
        <p:txBody>
          <a:bodyPr/>
          <a:lstStyle/>
          <a:p>
            <a:r>
              <a:rPr lang="en-GB" sz="6600" dirty="0"/>
              <a:t>COVID19 lockdowns and CO2 and short-lived climate forcers</a:t>
            </a:r>
          </a:p>
          <a:p>
            <a:r>
              <a:rPr lang="en-GB" sz="6600" dirty="0"/>
              <a:t>Air quality improvements in 34 countries</a:t>
            </a:r>
          </a:p>
          <a:p>
            <a:r>
              <a:rPr lang="en-GB" sz="6600" dirty="0"/>
              <a:t>What happened in Canada?</a:t>
            </a:r>
          </a:p>
          <a:p>
            <a:endParaRPr lang="en-GB" dirty="0"/>
          </a:p>
          <a:p>
            <a:endParaRPr lang="en-GB" dirty="0"/>
          </a:p>
        </p:txBody>
      </p:sp>
    </p:spTree>
    <p:extLst>
      <p:ext uri="{BB962C8B-B14F-4D97-AF65-F5344CB8AC3E}">
        <p14:creationId xmlns:p14="http://schemas.microsoft.com/office/powerpoint/2010/main" val="15049308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7A7C6B-BD25-475F-B0AB-FE5B7B9D094B}"/>
              </a:ext>
            </a:extLst>
          </p:cNvPr>
          <p:cNvSpPr>
            <a:spLocks noGrp="1"/>
          </p:cNvSpPr>
          <p:nvPr>
            <p:ph idx="1"/>
          </p:nvPr>
        </p:nvSpPr>
        <p:spPr/>
        <p:txBody>
          <a:bodyPr>
            <a:normAutofit fontScale="92500" lnSpcReduction="20000"/>
          </a:bodyPr>
          <a:lstStyle/>
          <a:p>
            <a:endParaRPr lang="en-US" dirty="0"/>
          </a:p>
          <a:p>
            <a:r>
              <a:rPr lang="en-US" dirty="0"/>
              <a:t>We found overall substantial reductions in ambient levels of NO2 and PM2.5; slight increases in surface ozone</a:t>
            </a:r>
            <a:br>
              <a:rPr lang="en-US" dirty="0"/>
            </a:br>
            <a:endParaRPr lang="en-US" dirty="0"/>
          </a:p>
          <a:p>
            <a:r>
              <a:rPr lang="en-US" dirty="0"/>
              <a:t>Our study provides justification for local and national initiatives to get rid of polluting transportation systems</a:t>
            </a:r>
          </a:p>
          <a:p>
            <a:endParaRPr lang="en-US" dirty="0"/>
          </a:p>
          <a:p>
            <a:r>
              <a:rPr lang="en-US" dirty="0"/>
              <a:t>Long-term exposure levels need to go down to obtain large and lasting  health benefits – short-term dips only bring small benefits and lockdowns obviously not sustainable</a:t>
            </a:r>
          </a:p>
          <a:p>
            <a:endParaRPr lang="en-US" dirty="0"/>
          </a:p>
          <a:p>
            <a:pPr>
              <a:buFont typeface="Wingdings" panose="05000000000000000000" pitchFamily="2" charset="2"/>
              <a:buChar char="Ø"/>
            </a:pPr>
            <a:r>
              <a:rPr lang="en-US" dirty="0">
                <a:solidFill>
                  <a:srgbClr val="FF0000"/>
                </a:solidFill>
              </a:rPr>
              <a:t>Will any of the behavioral changes that have reduced air pollution emissions be maintained or will things get back to how it was, or even worse in terms of emissions?</a:t>
            </a:r>
            <a:br>
              <a:rPr lang="en-US" dirty="0">
                <a:solidFill>
                  <a:srgbClr val="FF0000"/>
                </a:solidFill>
              </a:rPr>
            </a:br>
            <a:endParaRPr lang="en-US" dirty="0">
              <a:solidFill>
                <a:srgbClr val="FF0000"/>
              </a:solidFill>
            </a:endParaRPr>
          </a:p>
          <a:p>
            <a:pPr marL="61177" indent="0">
              <a:buNone/>
            </a:pPr>
            <a:endParaRPr lang="en-US" dirty="0">
              <a:solidFill>
                <a:srgbClr val="FF0000"/>
              </a:solidFill>
            </a:endParaRPr>
          </a:p>
          <a:p>
            <a:endParaRPr lang="en-US" dirty="0"/>
          </a:p>
          <a:p>
            <a:endParaRPr lang="en-US" dirty="0"/>
          </a:p>
          <a:p>
            <a:endParaRPr lang="nb-NO" dirty="0"/>
          </a:p>
        </p:txBody>
      </p:sp>
      <p:sp>
        <p:nvSpPr>
          <p:cNvPr id="3" name="Slide Number Placeholder 2">
            <a:extLst>
              <a:ext uri="{FF2B5EF4-FFF2-40B4-BE49-F238E27FC236}">
                <a16:creationId xmlns:a16="http://schemas.microsoft.com/office/drawing/2014/main" id="{214631F6-F96C-4583-ACBC-AAD1138FD10C}"/>
              </a:ext>
            </a:extLst>
          </p:cNvPr>
          <p:cNvSpPr>
            <a:spLocks noGrp="1"/>
          </p:cNvSpPr>
          <p:nvPr>
            <p:ph type="sldNum" sz="quarter" idx="12"/>
          </p:nvPr>
        </p:nvSpPr>
        <p:spPr/>
        <p:txBody>
          <a:bodyPr/>
          <a:lstStyle/>
          <a:p>
            <a:fld id="{988D9C2E-B77A-44FA-9106-0E0ACB6DE698}" type="slidenum">
              <a:rPr lang="nb-NO" smtClean="0"/>
              <a:t>20</a:t>
            </a:fld>
            <a:endParaRPr lang="nb-NO"/>
          </a:p>
        </p:txBody>
      </p:sp>
      <p:sp>
        <p:nvSpPr>
          <p:cNvPr id="4" name="Title 3">
            <a:extLst>
              <a:ext uri="{FF2B5EF4-FFF2-40B4-BE49-F238E27FC236}">
                <a16:creationId xmlns:a16="http://schemas.microsoft.com/office/drawing/2014/main" id="{23FF2706-9FF0-4FAB-9DDA-8E99075FC3AE}"/>
              </a:ext>
            </a:extLst>
          </p:cNvPr>
          <p:cNvSpPr>
            <a:spLocks noGrp="1"/>
          </p:cNvSpPr>
          <p:nvPr>
            <p:ph type="title"/>
          </p:nvPr>
        </p:nvSpPr>
        <p:spPr/>
        <p:txBody>
          <a:bodyPr/>
          <a:lstStyle/>
          <a:p>
            <a:r>
              <a:rPr lang="nb-NO" dirty="0" err="1"/>
              <a:t>Conclusion</a:t>
            </a:r>
            <a:endParaRPr lang="nb-NO" dirty="0"/>
          </a:p>
        </p:txBody>
      </p:sp>
    </p:spTree>
    <p:extLst>
      <p:ext uri="{BB962C8B-B14F-4D97-AF65-F5344CB8AC3E}">
        <p14:creationId xmlns:p14="http://schemas.microsoft.com/office/powerpoint/2010/main" val="6751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13BB223-ADA6-46A2-B8AE-3AC4AD07E1EC}"/>
              </a:ext>
            </a:extLst>
          </p:cNvPr>
          <p:cNvSpPr>
            <a:spLocks noGrp="1"/>
          </p:cNvSpPr>
          <p:nvPr>
            <p:ph type="body" sz="quarter" idx="14"/>
          </p:nvPr>
        </p:nvSpPr>
        <p:spPr>
          <a:xfrm>
            <a:off x="1672128" y="4940968"/>
            <a:ext cx="19676460" cy="4359103"/>
          </a:xfrm>
        </p:spPr>
        <p:txBody>
          <a:bodyPr>
            <a:normAutofit/>
          </a:bodyPr>
          <a:lstStyle/>
          <a:p>
            <a:r>
              <a:rPr lang="en-US" sz="8000" dirty="0"/>
              <a:t>Thank you !</a:t>
            </a:r>
          </a:p>
          <a:p>
            <a:endParaRPr lang="en-US" sz="4300" dirty="0"/>
          </a:p>
          <a:p>
            <a:endParaRPr lang="en-US" sz="4300" dirty="0"/>
          </a:p>
          <a:p>
            <a:r>
              <a:rPr lang="en-US" sz="4300" dirty="0">
                <a:hlinkClick r:id="rId3">
                  <a:extLst>
                    <a:ext uri="{A12FA001-AC4F-418D-AE19-62706E023703}">
                      <ahyp:hlinkClr xmlns:ahyp="http://schemas.microsoft.com/office/drawing/2018/hyperlinkcolor" val="tx"/>
                    </a:ext>
                  </a:extLst>
                </a:hlinkClick>
              </a:rPr>
              <a:t>Kristin.aunan@cicero.oslo.no</a:t>
            </a:r>
            <a:r>
              <a:rPr lang="en-US" sz="4300" dirty="0"/>
              <a:t> </a:t>
            </a:r>
          </a:p>
          <a:p>
            <a:r>
              <a:rPr lang="en-US" sz="4300" dirty="0"/>
              <a:t>E</a:t>
            </a:r>
            <a:r>
              <a:rPr lang="nb-SJ" sz="4300" dirty="0"/>
              <a:t>x</a:t>
            </a:r>
            <a:r>
              <a:rPr lang="en-US" sz="4300" dirty="0"/>
              <a:t>p</a:t>
            </a:r>
            <a:r>
              <a:rPr lang="nb-SJ" sz="4300" dirty="0"/>
              <a:t>l</a:t>
            </a:r>
            <a:r>
              <a:rPr lang="en-US" sz="4300" dirty="0"/>
              <a:t>o</a:t>
            </a:r>
            <a:r>
              <a:rPr lang="nb-SJ" sz="4300" dirty="0"/>
              <a:t>r</a:t>
            </a:r>
            <a:r>
              <a:rPr lang="en-US" sz="4300" dirty="0"/>
              <a:t>e</a:t>
            </a:r>
            <a:r>
              <a:rPr lang="nb-SJ" sz="4300" dirty="0"/>
              <a:t> </a:t>
            </a:r>
            <a:r>
              <a:rPr lang="en-US" sz="4300" dirty="0"/>
              <a:t>d</a:t>
            </a:r>
            <a:r>
              <a:rPr lang="nb-SJ" sz="4300" dirty="0"/>
              <a:t>a</a:t>
            </a:r>
            <a:r>
              <a:rPr lang="en-US" sz="4300" dirty="0"/>
              <a:t>t</a:t>
            </a:r>
            <a:r>
              <a:rPr lang="nb-SJ" sz="4300" dirty="0"/>
              <a:t>a </a:t>
            </a:r>
            <a:r>
              <a:rPr lang="en-US" sz="4300" dirty="0" err="1"/>
              <a:t>i</a:t>
            </a:r>
            <a:r>
              <a:rPr lang="nb-SJ" sz="4300" dirty="0"/>
              <a:t>n</a:t>
            </a:r>
            <a:r>
              <a:rPr lang="en-US" sz="4300" dirty="0"/>
              <a:t>t</a:t>
            </a:r>
            <a:r>
              <a:rPr lang="nb-SJ" sz="4300" dirty="0"/>
              <a:t>e</a:t>
            </a:r>
            <a:r>
              <a:rPr lang="en-US" sz="4300" dirty="0"/>
              <a:t>r</a:t>
            </a:r>
            <a:r>
              <a:rPr lang="nb-SJ" sz="4300" dirty="0"/>
              <a:t>a</a:t>
            </a:r>
            <a:r>
              <a:rPr lang="en-US" sz="4300" dirty="0"/>
              <a:t>c</a:t>
            </a:r>
            <a:r>
              <a:rPr lang="nb-SJ" sz="4300" dirty="0"/>
              <a:t>tively:</a:t>
            </a:r>
            <a:r>
              <a:rPr lang="nb-NO" sz="4300" dirty="0" err="1">
                <a:solidFill>
                  <a:srgbClr val="3250C8"/>
                </a:solidFill>
                <a:hlinkClick r:id="rId4">
                  <a:extLst>
                    <a:ext uri="{A12FA001-AC4F-418D-AE19-62706E023703}">
                      <ahyp:hlinkClr xmlns:ahyp="http://schemas.microsoft.com/office/drawing/2018/hyperlinkcolor" val="tx"/>
                    </a:ext>
                  </a:extLst>
                </a:hlinkClick>
              </a:rPr>
              <a:t>lockdown-pollution</a:t>
            </a:r>
            <a:r>
              <a:rPr lang="nb-NO" sz="4300" dirty="0">
                <a:solidFill>
                  <a:srgbClr val="3250C8"/>
                </a:solidFill>
                <a:hlinkClick r:id="rId4">
                  <a:extLst>
                    <a:ext uri="{A12FA001-AC4F-418D-AE19-62706E023703}">
                      <ahyp:hlinkClr xmlns:ahyp="http://schemas.microsoft.com/office/drawing/2018/hyperlinkcolor" val="tx"/>
                    </a:ext>
                  </a:extLst>
                </a:hlinkClick>
              </a:rPr>
              <a:t> (</a:t>
            </a:r>
            <a:r>
              <a:rPr lang="nb-NO" sz="4300" dirty="0" err="1">
                <a:solidFill>
                  <a:srgbClr val="3250C8"/>
                </a:solidFill>
                <a:hlinkClick r:id="rId4">
                  <a:extLst>
                    <a:ext uri="{A12FA001-AC4F-418D-AE19-62706E023703}">
                      <ahyp:hlinkClr xmlns:ahyp="http://schemas.microsoft.com/office/drawing/2018/hyperlinkcolor" val="tx"/>
                    </a:ext>
                  </a:extLst>
                </a:hlinkClick>
              </a:rPr>
              <a:t>earthengine.app</a:t>
            </a:r>
            <a:r>
              <a:rPr lang="nb-SJ" sz="4300" dirty="0"/>
              <a:t> </a:t>
            </a:r>
            <a:r>
              <a:rPr lang="en-US" sz="4300" dirty="0">
                <a:hlinkClick r:id="rId4">
                  <a:extLst>
                    <a:ext uri="{A12FA001-AC4F-418D-AE19-62706E023703}">
                      <ahyp:hlinkClr xmlns:ahyp="http://schemas.microsoft.com/office/drawing/2018/hyperlinkcolor" val="tx"/>
                    </a:ext>
                  </a:extLst>
                </a:hlinkClick>
              </a:rPr>
              <a:t>https://nina.earthengine.app/view/lockdown-pollution</a:t>
            </a:r>
            <a:endParaRPr lang="nb-SJ" sz="4300" dirty="0"/>
          </a:p>
          <a:p>
            <a:endParaRPr lang="nb-NO" dirty="0"/>
          </a:p>
        </p:txBody>
      </p:sp>
      <p:sp>
        <p:nvSpPr>
          <p:cNvPr id="3" name="Slide Number Placeholder 2">
            <a:extLst>
              <a:ext uri="{FF2B5EF4-FFF2-40B4-BE49-F238E27FC236}">
                <a16:creationId xmlns:a16="http://schemas.microsoft.com/office/drawing/2014/main" id="{519BAFA1-F4AD-4736-B12F-5471F462C2C0}"/>
              </a:ext>
            </a:extLst>
          </p:cNvPr>
          <p:cNvSpPr>
            <a:spLocks noGrp="1"/>
          </p:cNvSpPr>
          <p:nvPr>
            <p:ph type="sldNum" sz="quarter" idx="4294967295"/>
          </p:nvPr>
        </p:nvSpPr>
        <p:spPr>
          <a:xfrm>
            <a:off x="20781963" y="12819063"/>
            <a:ext cx="3600450" cy="307975"/>
          </a:xfrm>
        </p:spPr>
        <p:txBody>
          <a:bodyPr/>
          <a:lstStyle/>
          <a:p>
            <a:fld id="{988D9C2E-B77A-44FA-9106-0E0ACB6DE698}" type="slidenum">
              <a:rPr lang="nb-NO" smtClean="0"/>
              <a:t>21</a:t>
            </a:fld>
            <a:endParaRPr lang="nb-NO"/>
          </a:p>
        </p:txBody>
      </p:sp>
    </p:spTree>
    <p:extLst>
      <p:ext uri="{BB962C8B-B14F-4D97-AF65-F5344CB8AC3E}">
        <p14:creationId xmlns:p14="http://schemas.microsoft.com/office/powerpoint/2010/main" val="1425403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5D2F33-539C-484F-8A42-49FA7F311765}"/>
              </a:ext>
            </a:extLst>
          </p:cNvPr>
          <p:cNvPicPr>
            <a:picLocks noChangeAspect="1"/>
          </p:cNvPicPr>
          <p:nvPr/>
        </p:nvPicPr>
        <p:blipFill>
          <a:blip r:embed="rId3"/>
          <a:stretch>
            <a:fillRect/>
          </a:stretch>
        </p:blipFill>
        <p:spPr>
          <a:xfrm>
            <a:off x="694267" y="2367478"/>
            <a:ext cx="5862947" cy="7004830"/>
          </a:xfrm>
          <a:prstGeom prst="rect">
            <a:avLst/>
          </a:prstGeom>
        </p:spPr>
      </p:pic>
      <p:pic>
        <p:nvPicPr>
          <p:cNvPr id="4" name="Picture 3">
            <a:extLst>
              <a:ext uri="{FF2B5EF4-FFF2-40B4-BE49-F238E27FC236}">
                <a16:creationId xmlns:a16="http://schemas.microsoft.com/office/drawing/2014/main" id="{0F5A98B4-EE88-4124-88AE-833F75636B08}"/>
              </a:ext>
            </a:extLst>
          </p:cNvPr>
          <p:cNvPicPr>
            <a:picLocks noChangeAspect="1"/>
          </p:cNvPicPr>
          <p:nvPr/>
        </p:nvPicPr>
        <p:blipFill>
          <a:blip r:embed="rId4"/>
          <a:stretch>
            <a:fillRect/>
          </a:stretch>
        </p:blipFill>
        <p:spPr>
          <a:xfrm>
            <a:off x="5211103" y="8841183"/>
            <a:ext cx="9791830" cy="4686904"/>
          </a:xfrm>
          <a:prstGeom prst="rect">
            <a:avLst/>
          </a:prstGeom>
        </p:spPr>
      </p:pic>
      <p:pic>
        <p:nvPicPr>
          <p:cNvPr id="8" name="Picture 7">
            <a:extLst>
              <a:ext uri="{FF2B5EF4-FFF2-40B4-BE49-F238E27FC236}">
                <a16:creationId xmlns:a16="http://schemas.microsoft.com/office/drawing/2014/main" id="{355CD9CB-993E-4694-B0BE-D0A034B679AC}"/>
              </a:ext>
            </a:extLst>
          </p:cNvPr>
          <p:cNvPicPr>
            <a:picLocks noChangeAspect="1"/>
          </p:cNvPicPr>
          <p:nvPr/>
        </p:nvPicPr>
        <p:blipFill rotWithShape="1">
          <a:blip r:embed="rId5"/>
          <a:srcRect l="6076" t="24245" b="2219"/>
          <a:stretch/>
        </p:blipFill>
        <p:spPr>
          <a:xfrm>
            <a:off x="8128000" y="1938944"/>
            <a:ext cx="5504157" cy="6799647"/>
          </a:xfrm>
          <a:prstGeom prst="rect">
            <a:avLst/>
          </a:prstGeom>
        </p:spPr>
      </p:pic>
      <p:pic>
        <p:nvPicPr>
          <p:cNvPr id="6" name="Picture 5">
            <a:extLst>
              <a:ext uri="{FF2B5EF4-FFF2-40B4-BE49-F238E27FC236}">
                <a16:creationId xmlns:a16="http://schemas.microsoft.com/office/drawing/2014/main" id="{4B903E46-142B-429F-92D3-14486CD4D596}"/>
              </a:ext>
            </a:extLst>
          </p:cNvPr>
          <p:cNvPicPr>
            <a:picLocks noChangeAspect="1"/>
          </p:cNvPicPr>
          <p:nvPr/>
        </p:nvPicPr>
        <p:blipFill rotWithShape="1">
          <a:blip r:embed="rId6"/>
          <a:srcRect t="16171" b="6287"/>
          <a:stretch/>
        </p:blipFill>
        <p:spPr>
          <a:xfrm>
            <a:off x="14780710" y="3742268"/>
            <a:ext cx="9299781" cy="8754532"/>
          </a:xfrm>
          <a:prstGeom prst="rect">
            <a:avLst/>
          </a:prstGeom>
        </p:spPr>
      </p:pic>
      <p:sp>
        <p:nvSpPr>
          <p:cNvPr id="7" name="TextBox 6">
            <a:extLst>
              <a:ext uri="{FF2B5EF4-FFF2-40B4-BE49-F238E27FC236}">
                <a16:creationId xmlns:a16="http://schemas.microsoft.com/office/drawing/2014/main" id="{EB919E81-DDC7-4D30-9428-B5141F1004B4}"/>
              </a:ext>
            </a:extLst>
          </p:cNvPr>
          <p:cNvSpPr txBox="1"/>
          <p:nvPr/>
        </p:nvSpPr>
        <p:spPr>
          <a:xfrm>
            <a:off x="1212696" y="589858"/>
            <a:ext cx="23004188" cy="1246495"/>
          </a:xfrm>
          <a:prstGeom prst="rect">
            <a:avLst/>
          </a:prstGeom>
          <a:noFill/>
        </p:spPr>
        <p:txBody>
          <a:bodyPr wrap="square" rtlCol="0">
            <a:spAutoFit/>
          </a:bodyPr>
          <a:lstStyle/>
          <a:p>
            <a:r>
              <a:rPr lang="nb-NO" sz="7500" b="1" dirty="0">
                <a:solidFill>
                  <a:schemeClr val="accent1"/>
                </a:solidFill>
                <a:latin typeface="+mj-lt"/>
                <a:ea typeface="+mj-ea"/>
                <a:cs typeface="+mj-cs"/>
              </a:rPr>
              <a:t>Large </a:t>
            </a:r>
            <a:r>
              <a:rPr lang="nb-NO" sz="7500" b="1" dirty="0" err="1">
                <a:solidFill>
                  <a:schemeClr val="accent1"/>
                </a:solidFill>
                <a:latin typeface="+mj-lt"/>
                <a:ea typeface="+mj-ea"/>
                <a:cs typeface="+mj-cs"/>
              </a:rPr>
              <a:t>improvements</a:t>
            </a:r>
            <a:r>
              <a:rPr lang="nb-NO" sz="7500" b="1" dirty="0">
                <a:solidFill>
                  <a:schemeClr val="accent1"/>
                </a:solidFill>
                <a:latin typeface="+mj-lt"/>
                <a:ea typeface="+mj-ea"/>
                <a:cs typeface="+mj-cs"/>
              </a:rPr>
              <a:t> in</a:t>
            </a:r>
            <a:r>
              <a:rPr lang="nb-SJ" sz="7500" b="1" dirty="0">
                <a:solidFill>
                  <a:schemeClr val="accent1"/>
                </a:solidFill>
                <a:latin typeface="+mj-lt"/>
                <a:ea typeface="+mj-ea"/>
                <a:cs typeface="+mj-cs"/>
              </a:rPr>
              <a:t> </a:t>
            </a:r>
            <a:r>
              <a:rPr lang="en-US" sz="7500" b="1" dirty="0">
                <a:solidFill>
                  <a:schemeClr val="accent1"/>
                </a:solidFill>
                <a:latin typeface="+mj-lt"/>
                <a:ea typeface="+mj-ea"/>
                <a:cs typeface="+mj-cs"/>
              </a:rPr>
              <a:t>a</a:t>
            </a:r>
            <a:r>
              <a:rPr lang="nb-SJ" sz="7500" b="1" dirty="0">
                <a:solidFill>
                  <a:schemeClr val="accent1"/>
                </a:solidFill>
                <a:latin typeface="+mj-lt"/>
                <a:ea typeface="+mj-ea"/>
                <a:cs typeface="+mj-cs"/>
              </a:rPr>
              <a:t>i</a:t>
            </a:r>
            <a:r>
              <a:rPr lang="en-US" sz="7500" b="1" dirty="0">
                <a:solidFill>
                  <a:schemeClr val="accent1"/>
                </a:solidFill>
                <a:latin typeface="+mj-lt"/>
                <a:ea typeface="+mj-ea"/>
                <a:cs typeface="+mj-cs"/>
              </a:rPr>
              <a:t>r</a:t>
            </a:r>
            <a:r>
              <a:rPr lang="nb-SJ" sz="7500" b="1" dirty="0">
                <a:solidFill>
                  <a:schemeClr val="accent1"/>
                </a:solidFill>
                <a:latin typeface="+mj-lt"/>
                <a:ea typeface="+mj-ea"/>
                <a:cs typeface="+mj-cs"/>
              </a:rPr>
              <a:t> </a:t>
            </a:r>
            <a:r>
              <a:rPr lang="nb-NO" sz="7500" b="1" dirty="0" err="1">
                <a:solidFill>
                  <a:schemeClr val="accent1"/>
                </a:solidFill>
                <a:latin typeface="+mj-lt"/>
                <a:ea typeface="+mj-ea"/>
                <a:cs typeface="+mj-cs"/>
              </a:rPr>
              <a:t>quality</a:t>
            </a:r>
            <a:r>
              <a:rPr lang="nb-NO" sz="7500" b="1" dirty="0">
                <a:solidFill>
                  <a:schemeClr val="accent1"/>
                </a:solidFill>
                <a:latin typeface="+mj-lt"/>
                <a:ea typeface="+mj-ea"/>
                <a:cs typeface="+mj-cs"/>
              </a:rPr>
              <a:t> </a:t>
            </a:r>
            <a:r>
              <a:rPr lang="nb-NO" sz="7500" b="1" dirty="0" err="1">
                <a:solidFill>
                  <a:schemeClr val="accent1"/>
                </a:solidFill>
                <a:latin typeface="+mj-lt"/>
                <a:ea typeface="+mj-ea"/>
                <a:cs typeface="+mj-cs"/>
              </a:rPr>
              <a:t>reported</a:t>
            </a:r>
            <a:r>
              <a:rPr lang="nb-NO" sz="7500" b="1" dirty="0">
                <a:solidFill>
                  <a:schemeClr val="accent1"/>
                </a:solidFill>
                <a:latin typeface="+mj-lt"/>
                <a:ea typeface="+mj-ea"/>
                <a:cs typeface="+mj-cs"/>
              </a:rPr>
              <a:t> </a:t>
            </a:r>
            <a:endParaRPr lang="en-US" sz="7500" b="1" dirty="0">
              <a:solidFill>
                <a:schemeClr val="accent1"/>
              </a:solidFill>
              <a:latin typeface="+mj-lt"/>
              <a:ea typeface="+mj-ea"/>
              <a:cs typeface="+mj-cs"/>
            </a:endParaRPr>
          </a:p>
        </p:txBody>
      </p:sp>
    </p:spTree>
    <p:extLst>
      <p:ext uri="{BB962C8B-B14F-4D97-AF65-F5344CB8AC3E}">
        <p14:creationId xmlns:p14="http://schemas.microsoft.com/office/powerpoint/2010/main" val="1663585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1BA6-A943-4D71-9EAB-025D9AB4A16C}"/>
              </a:ext>
            </a:extLst>
          </p:cNvPr>
          <p:cNvSpPr txBox="1">
            <a:spLocks/>
          </p:cNvSpPr>
          <p:nvPr/>
        </p:nvSpPr>
        <p:spPr>
          <a:xfrm>
            <a:off x="1674210" y="621234"/>
            <a:ext cx="21592190" cy="2077492"/>
          </a:xfrm>
          <a:prstGeom prst="rect">
            <a:avLst/>
          </a:prstGeom>
        </p:spPr>
        <p:txBody>
          <a:bodyPr/>
          <a:lstStyle>
            <a:lvl1pPr algn="l" defTabSz="1828709" rtl="0" eaLnBrk="1" latinLnBrk="0" hangingPunct="1">
              <a:lnSpc>
                <a:spcPct val="90000"/>
              </a:lnSpc>
              <a:spcBef>
                <a:spcPts val="0"/>
              </a:spcBef>
              <a:buNone/>
              <a:defRPr sz="7500" b="1" kern="1200">
                <a:solidFill>
                  <a:schemeClr val="accent1"/>
                </a:solidFill>
                <a:latin typeface="+mj-lt"/>
                <a:ea typeface="+mj-ea"/>
                <a:cs typeface="+mj-cs"/>
              </a:defRPr>
            </a:lvl1pPr>
          </a:lstStyle>
          <a:p>
            <a:r>
              <a:rPr lang="en-GB" dirty="0"/>
              <a:t>CO</a:t>
            </a:r>
            <a:r>
              <a:rPr lang="en-GB" baseline="-12000" dirty="0"/>
              <a:t>2</a:t>
            </a:r>
            <a:r>
              <a:rPr lang="en-GB" dirty="0"/>
              <a:t> reduction under the Covid19 pandemic – an unprecedented decline</a:t>
            </a:r>
          </a:p>
        </p:txBody>
      </p:sp>
      <p:pic>
        <p:nvPicPr>
          <p:cNvPr id="3" name="Picture 2">
            <a:extLst>
              <a:ext uri="{FF2B5EF4-FFF2-40B4-BE49-F238E27FC236}">
                <a16:creationId xmlns:a16="http://schemas.microsoft.com/office/drawing/2014/main" id="{C5F48261-172B-4E7D-A435-D2AFE9C56792}"/>
              </a:ext>
            </a:extLst>
          </p:cNvPr>
          <p:cNvPicPr>
            <a:picLocks noChangeAspect="1"/>
          </p:cNvPicPr>
          <p:nvPr/>
        </p:nvPicPr>
        <p:blipFill rotWithShape="1">
          <a:blip r:embed="rId3"/>
          <a:srcRect l="9494" t="69868"/>
          <a:stretch/>
        </p:blipFill>
        <p:spPr>
          <a:xfrm>
            <a:off x="1043840" y="3725333"/>
            <a:ext cx="15500240" cy="7444313"/>
          </a:xfrm>
          <a:prstGeom prst="rect">
            <a:avLst/>
          </a:prstGeom>
        </p:spPr>
      </p:pic>
      <p:sp>
        <p:nvSpPr>
          <p:cNvPr id="5" name="TextBox 4">
            <a:extLst>
              <a:ext uri="{FF2B5EF4-FFF2-40B4-BE49-F238E27FC236}">
                <a16:creationId xmlns:a16="http://schemas.microsoft.com/office/drawing/2014/main" id="{7238A99A-F598-4DC8-998A-D04ADF8213FD}"/>
              </a:ext>
            </a:extLst>
          </p:cNvPr>
          <p:cNvSpPr txBox="1"/>
          <p:nvPr/>
        </p:nvSpPr>
        <p:spPr>
          <a:xfrm>
            <a:off x="2303356" y="11873087"/>
            <a:ext cx="11040111" cy="646331"/>
          </a:xfrm>
          <a:prstGeom prst="rect">
            <a:avLst/>
          </a:prstGeom>
          <a:noFill/>
        </p:spPr>
        <p:txBody>
          <a:bodyPr wrap="square" rtlCol="0">
            <a:spAutoFit/>
          </a:bodyPr>
          <a:lstStyle/>
          <a:p>
            <a:r>
              <a:rPr lang="en-US" sz="1800" dirty="0">
                <a:latin typeface="Segoe UI" panose="020B0502040204020203" pitchFamily="34" charset="0"/>
              </a:rPr>
              <a:t>Figure: Liu, Z., et al. (2020). Near-real-time monitoring of global CO2 emissions reveals the effects of the COVID-19 pandemic. </a:t>
            </a:r>
            <a:r>
              <a:rPr lang="en-US" sz="1800" i="1" dirty="0">
                <a:latin typeface="Segoe UI" panose="020B0502040204020203" pitchFamily="34" charset="0"/>
              </a:rPr>
              <a:t>Nat </a:t>
            </a:r>
            <a:r>
              <a:rPr lang="en-US" sz="1800" i="1" dirty="0" err="1">
                <a:latin typeface="Segoe UI" panose="020B0502040204020203" pitchFamily="34" charset="0"/>
              </a:rPr>
              <a:t>Commun</a:t>
            </a:r>
            <a:r>
              <a:rPr lang="en-US" sz="1800" i="1" dirty="0">
                <a:latin typeface="Segoe UI" panose="020B0502040204020203" pitchFamily="34" charset="0"/>
              </a:rPr>
              <a:t>, 11</a:t>
            </a:r>
            <a:r>
              <a:rPr lang="en-US" sz="1800" i="0" dirty="0">
                <a:latin typeface="Segoe UI" panose="020B0502040204020203" pitchFamily="34" charset="0"/>
              </a:rPr>
              <a:t>(1), 5172. doi:10.1038/s41467-020-18922-7</a:t>
            </a:r>
            <a:endParaRPr lang="nb-NO" dirty="0"/>
          </a:p>
        </p:txBody>
      </p:sp>
      <p:sp>
        <p:nvSpPr>
          <p:cNvPr id="4" name="TextBox 3">
            <a:extLst>
              <a:ext uri="{FF2B5EF4-FFF2-40B4-BE49-F238E27FC236}">
                <a16:creationId xmlns:a16="http://schemas.microsoft.com/office/drawing/2014/main" id="{8A18095D-CE41-476D-8681-876D4F26BC99}"/>
              </a:ext>
            </a:extLst>
          </p:cNvPr>
          <p:cNvSpPr txBox="1"/>
          <p:nvPr/>
        </p:nvSpPr>
        <p:spPr>
          <a:xfrm>
            <a:off x="16814800" y="4337006"/>
            <a:ext cx="7162800" cy="6063198"/>
          </a:xfrm>
          <a:prstGeom prst="rect">
            <a:avLst/>
          </a:prstGeom>
          <a:noFill/>
        </p:spPr>
        <p:txBody>
          <a:bodyPr wrap="square" rtlCol="0">
            <a:spAutoFit/>
          </a:bodyPr>
          <a:lstStyle/>
          <a:p>
            <a:pPr>
              <a:spcBef>
                <a:spcPts val="1200"/>
              </a:spcBef>
            </a:pPr>
            <a:r>
              <a:rPr lang="en-GB" sz="4000" dirty="0"/>
              <a:t>Global Carbon project, on </a:t>
            </a:r>
            <a:r>
              <a:rPr lang="en-US" sz="4000" dirty="0"/>
              <a:t>fossil CO</a:t>
            </a:r>
            <a:r>
              <a:rPr lang="en-US" sz="4000" baseline="-25000" dirty="0"/>
              <a:t>2</a:t>
            </a:r>
            <a:r>
              <a:rPr lang="en-US" sz="4000" dirty="0"/>
              <a:t> emissions reductions by </a:t>
            </a:r>
            <a:r>
              <a:rPr lang="en-GB" sz="4000" dirty="0"/>
              <a:t>December 2020 </a:t>
            </a:r>
            <a:r>
              <a:rPr lang="en-US" sz="4000" dirty="0"/>
              <a:t> </a:t>
            </a:r>
            <a:endParaRPr lang="en-GB" sz="4000" dirty="0"/>
          </a:p>
          <a:p>
            <a:pPr marL="571500" indent="-571500">
              <a:spcBef>
                <a:spcPts val="1200"/>
              </a:spcBef>
              <a:buFont typeface="Wingdings" panose="05000000000000000000" pitchFamily="2" charset="2"/>
              <a:buChar char="Ø"/>
            </a:pPr>
            <a:r>
              <a:rPr lang="en-GB" sz="4000" dirty="0"/>
              <a:t>Global fall of 2.4 GtCO</a:t>
            </a:r>
            <a:r>
              <a:rPr lang="en-GB" sz="4000" baseline="-25000" dirty="0"/>
              <a:t>2</a:t>
            </a:r>
            <a:r>
              <a:rPr lang="en-GB" sz="4000" dirty="0"/>
              <a:t> </a:t>
            </a:r>
          </a:p>
          <a:p>
            <a:pPr marL="571500" indent="-571500">
              <a:spcBef>
                <a:spcPts val="1200"/>
              </a:spcBef>
              <a:buFont typeface="Wingdings" panose="05000000000000000000" pitchFamily="2" charset="2"/>
              <a:buChar char="Ø"/>
            </a:pPr>
            <a:r>
              <a:rPr lang="en-GB" sz="4000" dirty="0"/>
              <a:t>Global 7% drop from 2019</a:t>
            </a:r>
            <a:endParaRPr lang="en-US" sz="4000" dirty="0"/>
          </a:p>
          <a:p>
            <a:pPr marL="1028700" lvl="1" indent="-571500">
              <a:spcBef>
                <a:spcPts val="1200"/>
              </a:spcBef>
              <a:buFont typeface="Wingdings" panose="05000000000000000000" pitchFamily="2" charset="2"/>
              <a:buChar char="Ø"/>
            </a:pPr>
            <a:r>
              <a:rPr lang="en-US" sz="3200" dirty="0"/>
              <a:t>12% in the US </a:t>
            </a:r>
          </a:p>
          <a:p>
            <a:pPr marL="1028700" lvl="1" indent="-571500">
              <a:spcBef>
                <a:spcPts val="1200"/>
              </a:spcBef>
              <a:buFont typeface="Wingdings" panose="05000000000000000000" pitchFamily="2" charset="2"/>
              <a:buChar char="Ø"/>
            </a:pPr>
            <a:r>
              <a:rPr lang="en-US" sz="3200" dirty="0"/>
              <a:t>11% in the EU </a:t>
            </a:r>
          </a:p>
          <a:p>
            <a:pPr marL="1028700" lvl="1" indent="-571500">
              <a:spcBef>
                <a:spcPts val="1200"/>
              </a:spcBef>
              <a:buFont typeface="Wingdings" panose="05000000000000000000" pitchFamily="2" charset="2"/>
              <a:buChar char="Ø"/>
            </a:pPr>
            <a:r>
              <a:rPr lang="en-US" sz="3200" dirty="0"/>
              <a:t>9% in India </a:t>
            </a:r>
          </a:p>
          <a:p>
            <a:pPr marL="1028700" lvl="1" indent="-571500">
              <a:spcBef>
                <a:spcPts val="1200"/>
              </a:spcBef>
              <a:buFont typeface="Wingdings" panose="05000000000000000000" pitchFamily="2" charset="2"/>
              <a:buChar char="Ø"/>
            </a:pPr>
            <a:r>
              <a:rPr lang="en-US" sz="3200" dirty="0"/>
              <a:t>1.7% in China</a:t>
            </a:r>
            <a:endParaRPr lang="en-GB" sz="3200" dirty="0"/>
          </a:p>
        </p:txBody>
      </p:sp>
    </p:spTree>
    <p:extLst>
      <p:ext uri="{BB962C8B-B14F-4D97-AF65-F5344CB8AC3E}">
        <p14:creationId xmlns:p14="http://schemas.microsoft.com/office/powerpoint/2010/main" val="416154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1BA6-A943-4D71-9EAB-025D9AB4A16C}"/>
              </a:ext>
            </a:extLst>
          </p:cNvPr>
          <p:cNvSpPr txBox="1">
            <a:spLocks/>
          </p:cNvSpPr>
          <p:nvPr/>
        </p:nvSpPr>
        <p:spPr>
          <a:xfrm>
            <a:off x="1674210" y="621234"/>
            <a:ext cx="19676460" cy="2077492"/>
          </a:xfrm>
          <a:prstGeom prst="rect">
            <a:avLst/>
          </a:prstGeom>
        </p:spPr>
        <p:txBody>
          <a:bodyPr/>
          <a:lstStyle>
            <a:lvl1pPr algn="l" defTabSz="1828709" rtl="0" eaLnBrk="1" latinLnBrk="0" hangingPunct="1">
              <a:lnSpc>
                <a:spcPct val="90000"/>
              </a:lnSpc>
              <a:spcBef>
                <a:spcPts val="0"/>
              </a:spcBef>
              <a:buNone/>
              <a:defRPr sz="7500" b="1" kern="1200">
                <a:solidFill>
                  <a:schemeClr val="accent1"/>
                </a:solidFill>
                <a:latin typeface="+mj-lt"/>
                <a:ea typeface="+mj-ea"/>
                <a:cs typeface="+mj-cs"/>
              </a:defRPr>
            </a:lvl1pPr>
          </a:lstStyle>
          <a:p>
            <a:r>
              <a:rPr lang="nb-NO" dirty="0"/>
              <a:t>CO2 </a:t>
            </a:r>
            <a:r>
              <a:rPr lang="nb-NO" dirty="0" err="1"/>
              <a:t>reduction</a:t>
            </a:r>
            <a:r>
              <a:rPr lang="nb-NO" dirty="0"/>
              <a:t> under </a:t>
            </a:r>
            <a:r>
              <a:rPr lang="nb-NO" dirty="0" err="1"/>
              <a:t>covid</a:t>
            </a:r>
            <a:r>
              <a:rPr lang="nb-NO" dirty="0"/>
              <a:t> </a:t>
            </a:r>
            <a:r>
              <a:rPr lang="nb-NO" dirty="0" err="1"/>
              <a:t>lockdown</a:t>
            </a:r>
            <a:r>
              <a:rPr lang="nb-NO" dirty="0"/>
              <a:t> – transport </a:t>
            </a:r>
            <a:r>
              <a:rPr lang="nb-NO" dirty="0" err="1"/>
              <a:t>sector</a:t>
            </a:r>
            <a:r>
              <a:rPr lang="nb-NO" dirty="0"/>
              <a:t> </a:t>
            </a:r>
            <a:r>
              <a:rPr lang="nb-NO" dirty="0" err="1"/>
              <a:t>had</a:t>
            </a:r>
            <a:r>
              <a:rPr lang="nb-NO" dirty="0"/>
              <a:t> </a:t>
            </a:r>
            <a:r>
              <a:rPr lang="nb-NO" dirty="0" err="1"/>
              <a:t>the</a:t>
            </a:r>
            <a:r>
              <a:rPr lang="nb-NO" dirty="0"/>
              <a:t> </a:t>
            </a:r>
            <a:r>
              <a:rPr lang="nb-NO" dirty="0" err="1"/>
              <a:t>largest</a:t>
            </a:r>
            <a:r>
              <a:rPr lang="nb-NO" dirty="0"/>
              <a:t> </a:t>
            </a:r>
            <a:r>
              <a:rPr lang="nb-NO" dirty="0" err="1"/>
              <a:t>reduction</a:t>
            </a:r>
            <a:endParaRPr lang="nb-NO" dirty="0"/>
          </a:p>
        </p:txBody>
      </p:sp>
      <p:sp>
        <p:nvSpPr>
          <p:cNvPr id="5" name="TextBox 4">
            <a:extLst>
              <a:ext uri="{FF2B5EF4-FFF2-40B4-BE49-F238E27FC236}">
                <a16:creationId xmlns:a16="http://schemas.microsoft.com/office/drawing/2014/main" id="{7238A99A-F598-4DC8-998A-D04ADF8213FD}"/>
              </a:ext>
            </a:extLst>
          </p:cNvPr>
          <p:cNvSpPr txBox="1"/>
          <p:nvPr/>
        </p:nvSpPr>
        <p:spPr>
          <a:xfrm>
            <a:off x="14707891" y="12771600"/>
            <a:ext cx="9531457" cy="646331"/>
          </a:xfrm>
          <a:prstGeom prst="rect">
            <a:avLst/>
          </a:prstGeom>
          <a:noFill/>
        </p:spPr>
        <p:txBody>
          <a:bodyPr wrap="square" rtlCol="0">
            <a:spAutoFit/>
          </a:bodyPr>
          <a:lstStyle/>
          <a:p>
            <a:r>
              <a:rPr lang="en-US" sz="1800" dirty="0">
                <a:latin typeface="Segoe UI" panose="020B0502040204020203" pitchFamily="34" charset="0"/>
              </a:rPr>
              <a:t>Liu, Z., et al. (2020). Near-real-time monitoring of global CO2 emissions reveals the effects of the COVID-19 pandemic. </a:t>
            </a:r>
            <a:r>
              <a:rPr lang="en-US" sz="1800" i="1" dirty="0">
                <a:latin typeface="Segoe UI" panose="020B0502040204020203" pitchFamily="34" charset="0"/>
              </a:rPr>
              <a:t>Nat </a:t>
            </a:r>
            <a:r>
              <a:rPr lang="en-US" sz="1800" i="1" dirty="0" err="1">
                <a:latin typeface="Segoe UI" panose="020B0502040204020203" pitchFamily="34" charset="0"/>
              </a:rPr>
              <a:t>Commun</a:t>
            </a:r>
            <a:r>
              <a:rPr lang="en-US" sz="1800" i="1" dirty="0">
                <a:latin typeface="Segoe UI" panose="020B0502040204020203" pitchFamily="34" charset="0"/>
              </a:rPr>
              <a:t>, 11</a:t>
            </a:r>
            <a:r>
              <a:rPr lang="en-US" sz="1800" i="0" dirty="0">
                <a:latin typeface="Segoe UI" panose="020B0502040204020203" pitchFamily="34" charset="0"/>
              </a:rPr>
              <a:t>(1), 5172. doi:10.1038/s41467-020-18922-7</a:t>
            </a:r>
            <a:endParaRPr lang="nb-NO" dirty="0"/>
          </a:p>
        </p:txBody>
      </p:sp>
      <p:pic>
        <p:nvPicPr>
          <p:cNvPr id="7" name="Picture 6">
            <a:extLst>
              <a:ext uri="{FF2B5EF4-FFF2-40B4-BE49-F238E27FC236}">
                <a16:creationId xmlns:a16="http://schemas.microsoft.com/office/drawing/2014/main" id="{9976F2B9-ED58-4870-8797-C51B03AAE277}"/>
              </a:ext>
            </a:extLst>
          </p:cNvPr>
          <p:cNvPicPr>
            <a:picLocks noChangeAspect="1"/>
          </p:cNvPicPr>
          <p:nvPr/>
        </p:nvPicPr>
        <p:blipFill rotWithShape="1">
          <a:blip r:embed="rId3"/>
          <a:srcRect l="7587" t="1395" r="6737" b="17049"/>
          <a:stretch/>
        </p:blipFill>
        <p:spPr>
          <a:xfrm>
            <a:off x="1534331" y="3223648"/>
            <a:ext cx="21003236" cy="8043620"/>
          </a:xfrm>
          <a:prstGeom prst="rect">
            <a:avLst/>
          </a:prstGeom>
        </p:spPr>
      </p:pic>
    </p:spTree>
    <p:extLst>
      <p:ext uri="{BB962C8B-B14F-4D97-AF65-F5344CB8AC3E}">
        <p14:creationId xmlns:p14="http://schemas.microsoft.com/office/powerpoint/2010/main" val="2133141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2C2CDE-B550-4C19-964A-E62910DBFAA2}"/>
              </a:ext>
            </a:extLst>
          </p:cNvPr>
          <p:cNvSpPr>
            <a:spLocks noGrp="1"/>
          </p:cNvSpPr>
          <p:nvPr>
            <p:ph type="title"/>
          </p:nvPr>
        </p:nvSpPr>
        <p:spPr/>
        <p:txBody>
          <a:bodyPr>
            <a:normAutofit fontScale="90000"/>
          </a:bodyPr>
          <a:lstStyle/>
          <a:p>
            <a:r>
              <a:rPr lang="en-GB" dirty="0"/>
              <a:t>Reduction in short-lived climate pollutants may have increased global T slightly in 2020</a:t>
            </a:r>
            <a:br>
              <a:rPr lang="en-GB" dirty="0"/>
            </a:br>
            <a:endParaRPr lang="en-GB" dirty="0"/>
          </a:p>
        </p:txBody>
      </p:sp>
      <p:sp>
        <p:nvSpPr>
          <p:cNvPr id="10" name="Text Placeholder 9">
            <a:extLst>
              <a:ext uri="{FF2B5EF4-FFF2-40B4-BE49-F238E27FC236}">
                <a16:creationId xmlns:a16="http://schemas.microsoft.com/office/drawing/2014/main" id="{2E17D7ED-4F9E-4F91-8FF9-C2D3F9438334}"/>
              </a:ext>
            </a:extLst>
          </p:cNvPr>
          <p:cNvSpPr>
            <a:spLocks noGrp="1"/>
          </p:cNvSpPr>
          <p:nvPr>
            <p:ph type="body" idx="1"/>
          </p:nvPr>
        </p:nvSpPr>
        <p:spPr>
          <a:xfrm>
            <a:off x="1384280" y="3463668"/>
            <a:ext cx="11056767" cy="6949784"/>
          </a:xfrm>
        </p:spPr>
        <p:txBody>
          <a:bodyPr>
            <a:normAutofit/>
          </a:bodyPr>
          <a:lstStyle/>
          <a:p>
            <a:r>
              <a:rPr lang="en-GB" dirty="0"/>
              <a:t>Overall, particles (aerosols) cool the planet</a:t>
            </a:r>
          </a:p>
          <a:p>
            <a:r>
              <a:rPr lang="en-GB" dirty="0"/>
              <a:t>Reduced levels of particles in the atmosphere may have reduced anthropogenic aerosol cooling</a:t>
            </a:r>
          </a:p>
          <a:p>
            <a:r>
              <a:rPr lang="en-GB" u="sng" dirty="0"/>
              <a:t>Small</a:t>
            </a:r>
            <a:r>
              <a:rPr lang="en-GB" dirty="0"/>
              <a:t> global net warming of max 0.03°C from aerosols</a:t>
            </a:r>
          </a:p>
        </p:txBody>
      </p:sp>
      <p:sp>
        <p:nvSpPr>
          <p:cNvPr id="2" name="Slide Number Placeholder 1">
            <a:extLst>
              <a:ext uri="{FF2B5EF4-FFF2-40B4-BE49-F238E27FC236}">
                <a16:creationId xmlns:a16="http://schemas.microsoft.com/office/drawing/2014/main" id="{18CA01C2-7CAE-4B23-B738-80A92F2CA04E}"/>
              </a:ext>
            </a:extLst>
          </p:cNvPr>
          <p:cNvSpPr>
            <a:spLocks noGrp="1"/>
          </p:cNvSpPr>
          <p:nvPr>
            <p:ph type="sldNum" sz="quarter" idx="2"/>
          </p:nvPr>
        </p:nvSpPr>
        <p:spPr/>
        <p:txBody>
          <a:bodyPr/>
          <a:lstStyle/>
          <a:p>
            <a:fld id="{988D9C2E-B77A-44FA-9106-0E0ACB6DE698}" type="slidenum">
              <a:rPr lang="nb-NO" smtClean="0"/>
              <a:t>6</a:t>
            </a:fld>
            <a:endParaRPr lang="nb-NO" dirty="0"/>
          </a:p>
        </p:txBody>
      </p:sp>
      <p:sp>
        <p:nvSpPr>
          <p:cNvPr id="9" name="TextBox 8">
            <a:extLst>
              <a:ext uri="{FF2B5EF4-FFF2-40B4-BE49-F238E27FC236}">
                <a16:creationId xmlns:a16="http://schemas.microsoft.com/office/drawing/2014/main" id="{1A5740DE-2605-4643-B1FF-4F4F01556D10}"/>
              </a:ext>
            </a:extLst>
          </p:cNvPr>
          <p:cNvSpPr txBox="1"/>
          <p:nvPr/>
        </p:nvSpPr>
        <p:spPr>
          <a:xfrm>
            <a:off x="15697389" y="12337314"/>
            <a:ext cx="8837692" cy="369332"/>
          </a:xfrm>
          <a:prstGeom prst="rect">
            <a:avLst/>
          </a:prstGeom>
          <a:noFill/>
        </p:spPr>
        <p:txBody>
          <a:bodyPr wrap="square" rtlCol="0">
            <a:spAutoFit/>
          </a:bodyPr>
          <a:lstStyle/>
          <a:p>
            <a:r>
              <a:rPr lang="en-GB" dirty="0"/>
              <a:t>Modelling study by </a:t>
            </a:r>
            <a:r>
              <a:rPr lang="en-GB" dirty="0" err="1"/>
              <a:t>Gettelman</a:t>
            </a:r>
            <a:r>
              <a:rPr lang="en-GB" dirty="0"/>
              <a:t> et al. (2020) Geophysical Research Letters</a:t>
            </a:r>
          </a:p>
        </p:txBody>
      </p:sp>
      <p:grpSp>
        <p:nvGrpSpPr>
          <p:cNvPr id="12" name="Group 11">
            <a:extLst>
              <a:ext uri="{FF2B5EF4-FFF2-40B4-BE49-F238E27FC236}">
                <a16:creationId xmlns:a16="http://schemas.microsoft.com/office/drawing/2014/main" id="{796C2DFA-EF29-43B7-8CE0-32AED41AFB79}"/>
              </a:ext>
            </a:extLst>
          </p:cNvPr>
          <p:cNvGrpSpPr/>
          <p:nvPr/>
        </p:nvGrpSpPr>
        <p:grpSpPr>
          <a:xfrm>
            <a:off x="12266761" y="3582000"/>
            <a:ext cx="12000787" cy="8465908"/>
            <a:chOff x="6153150" y="2981324"/>
            <a:chExt cx="16609328" cy="9438676"/>
          </a:xfrm>
        </p:grpSpPr>
        <p:grpSp>
          <p:nvGrpSpPr>
            <p:cNvPr id="8" name="Group 7">
              <a:extLst>
                <a:ext uri="{FF2B5EF4-FFF2-40B4-BE49-F238E27FC236}">
                  <a16:creationId xmlns:a16="http://schemas.microsoft.com/office/drawing/2014/main" id="{09C0DA80-E3BE-4605-95C7-1D8572528587}"/>
                </a:ext>
              </a:extLst>
            </p:cNvPr>
            <p:cNvGrpSpPr/>
            <p:nvPr/>
          </p:nvGrpSpPr>
          <p:grpSpPr>
            <a:xfrm>
              <a:off x="6153150" y="2981324"/>
              <a:ext cx="16609328" cy="9438676"/>
              <a:chOff x="3618706" y="3124199"/>
              <a:chExt cx="8877300" cy="4076701"/>
            </a:xfrm>
          </p:grpSpPr>
          <p:pic>
            <p:nvPicPr>
              <p:cNvPr id="5" name="Picture 4">
                <a:extLst>
                  <a:ext uri="{FF2B5EF4-FFF2-40B4-BE49-F238E27FC236}">
                    <a16:creationId xmlns:a16="http://schemas.microsoft.com/office/drawing/2014/main" id="{F0236C11-5DA4-4C52-A360-164B39CECD8D}"/>
                  </a:ext>
                </a:extLst>
              </p:cNvPr>
              <p:cNvPicPr>
                <a:picLocks noChangeAspect="1"/>
              </p:cNvPicPr>
              <p:nvPr/>
            </p:nvPicPr>
            <p:blipFill rotWithShape="1">
              <a:blip r:embed="rId3"/>
              <a:srcRect l="7843" t="8225" b="53207"/>
              <a:stretch/>
            </p:blipFill>
            <p:spPr>
              <a:xfrm>
                <a:off x="4314914" y="3124199"/>
                <a:ext cx="8181092" cy="3640531"/>
              </a:xfrm>
              <a:prstGeom prst="rect">
                <a:avLst/>
              </a:prstGeom>
            </p:spPr>
          </p:pic>
          <p:pic>
            <p:nvPicPr>
              <p:cNvPr id="6" name="Picture 5">
                <a:extLst>
                  <a:ext uri="{FF2B5EF4-FFF2-40B4-BE49-F238E27FC236}">
                    <a16:creationId xmlns:a16="http://schemas.microsoft.com/office/drawing/2014/main" id="{6C226814-029E-4122-81CD-499B8D21EB0B}"/>
                  </a:ext>
                </a:extLst>
              </p:cNvPr>
              <p:cNvPicPr>
                <a:picLocks noChangeAspect="1"/>
              </p:cNvPicPr>
              <p:nvPr/>
            </p:nvPicPr>
            <p:blipFill rotWithShape="1">
              <a:blip r:embed="rId3"/>
              <a:srcRect l="50661" t="66263" b="15977"/>
              <a:stretch/>
            </p:blipFill>
            <p:spPr>
              <a:xfrm>
                <a:off x="8115984" y="5029201"/>
                <a:ext cx="4380022" cy="1676399"/>
              </a:xfrm>
              <a:prstGeom prst="rect">
                <a:avLst/>
              </a:prstGeom>
            </p:spPr>
          </p:pic>
          <p:pic>
            <p:nvPicPr>
              <p:cNvPr id="7" name="Picture 6">
                <a:extLst>
                  <a:ext uri="{FF2B5EF4-FFF2-40B4-BE49-F238E27FC236}">
                    <a16:creationId xmlns:a16="http://schemas.microsoft.com/office/drawing/2014/main" id="{D3094FF7-CAEB-4CBD-9D9A-2C3CE4A62DED}"/>
                  </a:ext>
                </a:extLst>
              </p:cNvPr>
              <p:cNvPicPr>
                <a:picLocks noChangeAspect="1"/>
              </p:cNvPicPr>
              <p:nvPr/>
            </p:nvPicPr>
            <p:blipFill rotWithShape="1">
              <a:blip r:embed="rId3"/>
              <a:srcRect t="82657" b="10481"/>
              <a:stretch/>
            </p:blipFill>
            <p:spPr>
              <a:xfrm>
                <a:off x="3618706" y="6553200"/>
                <a:ext cx="8877300" cy="647700"/>
              </a:xfrm>
              <a:prstGeom prst="rect">
                <a:avLst/>
              </a:prstGeom>
            </p:spPr>
          </p:pic>
        </p:grpSp>
        <p:sp>
          <p:nvSpPr>
            <p:cNvPr id="11" name="Rectangle 10">
              <a:extLst>
                <a:ext uri="{FF2B5EF4-FFF2-40B4-BE49-F238E27FC236}">
                  <a16:creationId xmlns:a16="http://schemas.microsoft.com/office/drawing/2014/main" id="{B7C62A59-66E6-47D3-A477-86C8BFC95DF9}"/>
                </a:ext>
              </a:extLst>
            </p:cNvPr>
            <p:cNvSpPr/>
            <p:nvPr/>
          </p:nvSpPr>
          <p:spPr>
            <a:xfrm>
              <a:off x="14952860" y="7239000"/>
              <a:ext cx="401441"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Rectangle 16">
            <a:extLst>
              <a:ext uri="{FF2B5EF4-FFF2-40B4-BE49-F238E27FC236}">
                <a16:creationId xmlns:a16="http://schemas.microsoft.com/office/drawing/2014/main" id="{FA126CC1-5557-4043-B430-3CA01642C17C}"/>
              </a:ext>
            </a:extLst>
          </p:cNvPr>
          <p:cNvSpPr/>
          <p:nvPr/>
        </p:nvSpPr>
        <p:spPr>
          <a:xfrm>
            <a:off x="895350" y="12262634"/>
            <a:ext cx="3086100" cy="1224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443E219C-DF17-4706-A32C-2AF0488A8E65}"/>
              </a:ext>
            </a:extLst>
          </p:cNvPr>
          <p:cNvGrpSpPr/>
          <p:nvPr/>
        </p:nvGrpSpPr>
        <p:grpSpPr>
          <a:xfrm>
            <a:off x="2836471" y="7928435"/>
            <a:ext cx="8837693" cy="5393612"/>
            <a:chOff x="3667125" y="6518735"/>
            <a:chExt cx="10090701" cy="6803312"/>
          </a:xfrm>
        </p:grpSpPr>
        <p:pic>
          <p:nvPicPr>
            <p:cNvPr id="20" name="Picture 19">
              <a:extLst>
                <a:ext uri="{FF2B5EF4-FFF2-40B4-BE49-F238E27FC236}">
                  <a16:creationId xmlns:a16="http://schemas.microsoft.com/office/drawing/2014/main" id="{4875886F-1C33-43E5-B4F1-3FE9C96738ED}"/>
                </a:ext>
              </a:extLst>
            </p:cNvPr>
            <p:cNvPicPr>
              <a:picLocks noChangeAspect="1"/>
            </p:cNvPicPr>
            <p:nvPr/>
          </p:nvPicPr>
          <p:blipFill>
            <a:blip r:embed="rId4"/>
            <a:stretch>
              <a:fillRect/>
            </a:stretch>
          </p:blipFill>
          <p:spPr>
            <a:xfrm>
              <a:off x="3667125" y="6518735"/>
              <a:ext cx="10090701" cy="6803312"/>
            </a:xfrm>
            <a:prstGeom prst="rect">
              <a:avLst/>
            </a:prstGeom>
          </p:spPr>
        </p:pic>
        <p:pic>
          <p:nvPicPr>
            <p:cNvPr id="15" name="Picture 14">
              <a:extLst>
                <a:ext uri="{FF2B5EF4-FFF2-40B4-BE49-F238E27FC236}">
                  <a16:creationId xmlns:a16="http://schemas.microsoft.com/office/drawing/2014/main" id="{51A3D023-7D51-4CEE-AFEB-26857F7F4336}"/>
                </a:ext>
              </a:extLst>
            </p:cNvPr>
            <p:cNvPicPr>
              <a:picLocks noChangeAspect="1"/>
            </p:cNvPicPr>
            <p:nvPr/>
          </p:nvPicPr>
          <p:blipFill rotWithShape="1">
            <a:blip r:embed="rId5"/>
            <a:srcRect l="206" t="7845" r="72290" b="54727"/>
            <a:stretch/>
          </p:blipFill>
          <p:spPr>
            <a:xfrm>
              <a:off x="10264724" y="7172217"/>
              <a:ext cx="3073291" cy="1835402"/>
            </a:xfrm>
            <a:prstGeom prst="rect">
              <a:avLst/>
            </a:prstGeom>
          </p:spPr>
        </p:pic>
      </p:grpSp>
    </p:spTree>
    <p:extLst>
      <p:ext uri="{BB962C8B-B14F-4D97-AF65-F5344CB8AC3E}">
        <p14:creationId xmlns:p14="http://schemas.microsoft.com/office/powerpoint/2010/main" val="24724787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0CD6C4-7CCA-4EA9-B28A-C50545704491}"/>
              </a:ext>
            </a:extLst>
          </p:cNvPr>
          <p:cNvGrpSpPr/>
          <p:nvPr/>
        </p:nvGrpSpPr>
        <p:grpSpPr>
          <a:xfrm>
            <a:off x="13715775" y="2478593"/>
            <a:ext cx="9930719" cy="5480074"/>
            <a:chOff x="937079" y="3650077"/>
            <a:chExt cx="10792100" cy="6147059"/>
          </a:xfrm>
        </p:grpSpPr>
        <p:pic>
          <p:nvPicPr>
            <p:cNvPr id="3" name="Picture 2">
              <a:extLst>
                <a:ext uri="{FF2B5EF4-FFF2-40B4-BE49-F238E27FC236}">
                  <a16:creationId xmlns:a16="http://schemas.microsoft.com/office/drawing/2014/main" id="{E4964127-6103-409C-A4CB-D3BFE3DDCE4D}"/>
                </a:ext>
              </a:extLst>
            </p:cNvPr>
            <p:cNvPicPr>
              <a:picLocks noChangeAspect="1"/>
            </p:cNvPicPr>
            <p:nvPr/>
          </p:nvPicPr>
          <p:blipFill>
            <a:blip r:embed="rId3"/>
            <a:stretch>
              <a:fillRect/>
            </a:stretch>
          </p:blipFill>
          <p:spPr>
            <a:xfrm>
              <a:off x="937079" y="6529803"/>
              <a:ext cx="10792099" cy="3267333"/>
            </a:xfrm>
            <a:prstGeom prst="rect">
              <a:avLst/>
            </a:prstGeom>
          </p:spPr>
        </p:pic>
        <p:pic>
          <p:nvPicPr>
            <p:cNvPr id="4" name="Picture 3">
              <a:extLst>
                <a:ext uri="{FF2B5EF4-FFF2-40B4-BE49-F238E27FC236}">
                  <a16:creationId xmlns:a16="http://schemas.microsoft.com/office/drawing/2014/main" id="{FDE64EB7-800E-4274-83A4-8C5517D9C652}"/>
                </a:ext>
              </a:extLst>
            </p:cNvPr>
            <p:cNvPicPr>
              <a:picLocks noChangeAspect="1"/>
            </p:cNvPicPr>
            <p:nvPr/>
          </p:nvPicPr>
          <p:blipFill>
            <a:blip r:embed="rId4"/>
            <a:stretch>
              <a:fillRect/>
            </a:stretch>
          </p:blipFill>
          <p:spPr>
            <a:xfrm>
              <a:off x="937080" y="3650077"/>
              <a:ext cx="10792099" cy="2324829"/>
            </a:xfrm>
            <a:prstGeom prst="rect">
              <a:avLst/>
            </a:prstGeom>
          </p:spPr>
        </p:pic>
      </p:grpSp>
      <p:sp>
        <p:nvSpPr>
          <p:cNvPr id="6" name="TextBox 5">
            <a:extLst>
              <a:ext uri="{FF2B5EF4-FFF2-40B4-BE49-F238E27FC236}">
                <a16:creationId xmlns:a16="http://schemas.microsoft.com/office/drawing/2014/main" id="{9963B453-BD8C-46AA-A8AF-35E375568313}"/>
              </a:ext>
            </a:extLst>
          </p:cNvPr>
          <p:cNvSpPr txBox="1"/>
          <p:nvPr/>
        </p:nvSpPr>
        <p:spPr>
          <a:xfrm>
            <a:off x="1422400" y="3247060"/>
            <a:ext cx="10210800" cy="7478970"/>
          </a:xfrm>
          <a:prstGeom prst="rect">
            <a:avLst/>
          </a:prstGeom>
          <a:solidFill>
            <a:schemeClr val="bg1"/>
          </a:solidFill>
        </p:spPr>
        <p:txBody>
          <a:bodyPr wrap="square" rtlCol="0">
            <a:spAutoFit/>
          </a:bodyPr>
          <a:lstStyle/>
          <a:p>
            <a:pPr marL="571471" indent="-571471">
              <a:buFont typeface="Arial" panose="020B0604020202020204" pitchFamily="34" charset="0"/>
              <a:buChar char="•"/>
            </a:pPr>
            <a:endParaRPr lang="nb-NO" sz="4000" dirty="0"/>
          </a:p>
          <a:p>
            <a:pPr marL="571500" indent="-571500">
              <a:buFont typeface="Arial" panose="020B0604020202020204" pitchFamily="34" charset="0"/>
              <a:buChar char="•"/>
            </a:pPr>
            <a:r>
              <a:rPr lang="nb-NO" sz="4000" dirty="0"/>
              <a:t>Type and timing of </a:t>
            </a:r>
            <a:r>
              <a:rPr lang="nb-NO" sz="4000" dirty="0" err="1"/>
              <a:t>confinement</a:t>
            </a:r>
            <a:r>
              <a:rPr lang="nb-NO" sz="4000" dirty="0"/>
              <a:t> </a:t>
            </a:r>
            <a:r>
              <a:rPr lang="nb-NO" sz="4000" dirty="0" err="1"/>
              <a:t>measures</a:t>
            </a:r>
            <a:r>
              <a:rPr lang="nb-NO" sz="4000" dirty="0"/>
              <a:t> </a:t>
            </a:r>
            <a:r>
              <a:rPr lang="nb-NO" sz="4000" dirty="0" err="1"/>
              <a:t>affecting</a:t>
            </a:r>
            <a:r>
              <a:rPr lang="nb-NO" sz="4000" dirty="0"/>
              <a:t> </a:t>
            </a:r>
            <a:r>
              <a:rPr lang="nb-NO" sz="4000" dirty="0" err="1"/>
              <a:t>emissions</a:t>
            </a:r>
            <a:endParaRPr lang="nb-NO" sz="4000" dirty="0"/>
          </a:p>
          <a:p>
            <a:pPr marL="571471" indent="-571471">
              <a:buFont typeface="Arial" panose="020B0604020202020204" pitchFamily="34" charset="0"/>
              <a:buChar char="•"/>
            </a:pPr>
            <a:r>
              <a:rPr lang="nb-NO" sz="4000" dirty="0" err="1"/>
              <a:t>Meteorology</a:t>
            </a:r>
            <a:endParaRPr lang="nb-NO" sz="4000" dirty="0"/>
          </a:p>
          <a:p>
            <a:pPr marL="571471" indent="-571471">
              <a:buFont typeface="Arial" panose="020B0604020202020204" pitchFamily="34" charset="0"/>
              <a:buChar char="•"/>
            </a:pPr>
            <a:r>
              <a:rPr lang="nb-NO" sz="4000" dirty="0" err="1"/>
              <a:t>Atmospheric</a:t>
            </a:r>
            <a:r>
              <a:rPr lang="nb-NO" sz="4000" dirty="0"/>
              <a:t> </a:t>
            </a:r>
            <a:r>
              <a:rPr lang="nb-NO" sz="4000" dirty="0" err="1"/>
              <a:t>chemistry</a:t>
            </a:r>
            <a:endParaRPr lang="nb-NO" sz="4000" dirty="0"/>
          </a:p>
          <a:p>
            <a:pPr marL="571471" indent="-571471">
              <a:buFont typeface="Arial" panose="020B0604020202020204" pitchFamily="34" charset="0"/>
              <a:buChar char="•"/>
            </a:pPr>
            <a:r>
              <a:rPr lang="nb-NO" sz="4000" dirty="0" err="1"/>
              <a:t>Population</a:t>
            </a:r>
            <a:r>
              <a:rPr lang="nb-NO" sz="4000" dirty="0"/>
              <a:t> </a:t>
            </a:r>
            <a:r>
              <a:rPr lang="nb-NO" sz="4000" dirty="0" err="1"/>
              <a:t>density</a:t>
            </a:r>
            <a:r>
              <a:rPr lang="nb-NO" sz="4000" dirty="0"/>
              <a:t> </a:t>
            </a:r>
          </a:p>
          <a:p>
            <a:pPr marL="1028700" lvl="1" indent="-571500">
              <a:buFont typeface="Wingdings" panose="05000000000000000000" pitchFamily="2" charset="2"/>
              <a:buChar char="Ø"/>
            </a:pPr>
            <a:r>
              <a:rPr lang="nb-NO" sz="4000" dirty="0" err="1">
                <a:solidFill>
                  <a:srgbClr val="FF0000"/>
                </a:solidFill>
              </a:rPr>
              <a:t>Population-weighted</a:t>
            </a:r>
            <a:r>
              <a:rPr lang="nb-NO" sz="4000" dirty="0">
                <a:solidFill>
                  <a:srgbClr val="FF0000"/>
                </a:solidFill>
              </a:rPr>
              <a:t> </a:t>
            </a:r>
            <a:r>
              <a:rPr lang="nb-NO" sz="4000" dirty="0">
                <a:solidFill>
                  <a:srgbClr val="FF0000"/>
                </a:solidFill>
                <a:latin typeface="Symbol" panose="05050102010706020507" pitchFamily="18" charset="2"/>
              </a:rPr>
              <a:t>D</a:t>
            </a:r>
            <a:r>
              <a:rPr lang="nb-NO" sz="4000" dirty="0">
                <a:solidFill>
                  <a:srgbClr val="FF0000"/>
                </a:solidFill>
              </a:rPr>
              <a:t> </a:t>
            </a:r>
            <a:r>
              <a:rPr lang="nb-NO" sz="4000" dirty="0" err="1">
                <a:solidFill>
                  <a:srgbClr val="FF0000"/>
                </a:solidFill>
              </a:rPr>
              <a:t>concentration</a:t>
            </a:r>
            <a:r>
              <a:rPr lang="nb-NO" sz="4000" dirty="0">
                <a:solidFill>
                  <a:srgbClr val="FF0000"/>
                </a:solidFill>
              </a:rPr>
              <a:t> of PM2.5, NO2, and </a:t>
            </a:r>
            <a:r>
              <a:rPr lang="nb-NO" sz="4000" dirty="0" err="1">
                <a:solidFill>
                  <a:srgbClr val="FF0000"/>
                </a:solidFill>
              </a:rPr>
              <a:t>ozone</a:t>
            </a:r>
            <a:r>
              <a:rPr lang="nb-NO" sz="4000" dirty="0">
                <a:solidFill>
                  <a:srgbClr val="FF0000"/>
                </a:solidFill>
              </a:rPr>
              <a:t> </a:t>
            </a:r>
          </a:p>
          <a:p>
            <a:pPr marL="571471" indent="-571471">
              <a:buFont typeface="Arial" panose="020B0604020202020204" pitchFamily="34" charset="0"/>
              <a:buChar char="•"/>
            </a:pPr>
            <a:endParaRPr lang="nb-NO" sz="4000" dirty="0"/>
          </a:p>
          <a:p>
            <a:pPr marL="571471" indent="-571471">
              <a:buFont typeface="Arial" panose="020B0604020202020204" pitchFamily="34" charset="0"/>
              <a:buChar char="•"/>
            </a:pPr>
            <a:r>
              <a:rPr lang="nb-NO" sz="4000" dirty="0"/>
              <a:t>A </a:t>
            </a:r>
            <a:r>
              <a:rPr lang="nb-NO" sz="4000" dirty="0" err="1"/>
              <a:t>giant</a:t>
            </a:r>
            <a:r>
              <a:rPr lang="nb-NO" sz="4000" dirty="0"/>
              <a:t> </a:t>
            </a:r>
            <a:r>
              <a:rPr lang="nb-NO" sz="4000" dirty="0" err="1"/>
              <a:t>natural</a:t>
            </a:r>
            <a:r>
              <a:rPr lang="nb-NO" sz="4000" dirty="0"/>
              <a:t> </a:t>
            </a:r>
            <a:r>
              <a:rPr lang="nb-NO" sz="4000" dirty="0" err="1"/>
              <a:t>experiment</a:t>
            </a:r>
            <a:r>
              <a:rPr lang="nb-NO" sz="4000" dirty="0"/>
              <a:t> for </a:t>
            </a:r>
            <a:r>
              <a:rPr lang="nb-NO" sz="4000" dirty="0" err="1"/>
              <a:t>studying</a:t>
            </a:r>
            <a:r>
              <a:rPr lang="nb-NO" sz="4000" dirty="0"/>
              <a:t> </a:t>
            </a:r>
            <a:r>
              <a:rPr lang="nb-NO" sz="4000" dirty="0" err="1"/>
              <a:t>the</a:t>
            </a:r>
            <a:r>
              <a:rPr lang="nb-NO" sz="4000" dirty="0"/>
              <a:t> </a:t>
            </a:r>
            <a:r>
              <a:rPr lang="nb-NO" sz="4000" dirty="0" err="1"/>
              <a:t>effects</a:t>
            </a:r>
            <a:r>
              <a:rPr lang="nb-NO" sz="4000" dirty="0"/>
              <a:t> of </a:t>
            </a:r>
            <a:r>
              <a:rPr lang="nb-NO" sz="4000" dirty="0" err="1"/>
              <a:t>cutting</a:t>
            </a:r>
            <a:r>
              <a:rPr lang="nb-NO" sz="4000" dirty="0"/>
              <a:t> </a:t>
            </a:r>
            <a:r>
              <a:rPr lang="nb-NO" sz="4000" dirty="0" err="1"/>
              <a:t>specific</a:t>
            </a:r>
            <a:r>
              <a:rPr lang="nb-NO" sz="4000" dirty="0"/>
              <a:t> air </a:t>
            </a:r>
            <a:r>
              <a:rPr lang="nb-NO" sz="4000" dirty="0" err="1"/>
              <a:t>pollution</a:t>
            </a:r>
            <a:r>
              <a:rPr lang="nb-NO" sz="4000" dirty="0"/>
              <a:t> </a:t>
            </a:r>
            <a:r>
              <a:rPr lang="nb-NO" sz="4000" dirty="0" err="1"/>
              <a:t>sources</a:t>
            </a:r>
            <a:endParaRPr lang="en-US" sz="4000" dirty="0"/>
          </a:p>
        </p:txBody>
      </p:sp>
      <p:pic>
        <p:nvPicPr>
          <p:cNvPr id="8" name="Picture 7">
            <a:extLst>
              <a:ext uri="{FF2B5EF4-FFF2-40B4-BE49-F238E27FC236}">
                <a16:creationId xmlns:a16="http://schemas.microsoft.com/office/drawing/2014/main" id="{2EE57405-089B-41FF-9AFE-B9B20F4D72DF}"/>
              </a:ext>
            </a:extLst>
          </p:cNvPr>
          <p:cNvPicPr>
            <a:picLocks noChangeAspect="1"/>
          </p:cNvPicPr>
          <p:nvPr/>
        </p:nvPicPr>
        <p:blipFill>
          <a:blip r:embed="rId5"/>
          <a:stretch>
            <a:fillRect/>
          </a:stretch>
        </p:blipFill>
        <p:spPr>
          <a:xfrm>
            <a:off x="13715775" y="8590884"/>
            <a:ext cx="9930718" cy="4082344"/>
          </a:xfrm>
          <a:prstGeom prst="rect">
            <a:avLst/>
          </a:prstGeom>
        </p:spPr>
      </p:pic>
      <p:sp>
        <p:nvSpPr>
          <p:cNvPr id="9" name="Title 8">
            <a:extLst>
              <a:ext uri="{FF2B5EF4-FFF2-40B4-BE49-F238E27FC236}">
                <a16:creationId xmlns:a16="http://schemas.microsoft.com/office/drawing/2014/main" id="{EE3EB108-D32C-4B78-84EF-655E93189F17}"/>
              </a:ext>
            </a:extLst>
          </p:cNvPr>
          <p:cNvSpPr>
            <a:spLocks noGrp="1"/>
          </p:cNvSpPr>
          <p:nvPr>
            <p:ph type="title"/>
          </p:nvPr>
        </p:nvSpPr>
        <p:spPr/>
        <p:txBody>
          <a:bodyPr/>
          <a:lstStyle/>
          <a:p>
            <a:r>
              <a:rPr lang="en-GB" dirty="0"/>
              <a:t>Ground-level air quality impacts</a:t>
            </a:r>
          </a:p>
        </p:txBody>
      </p:sp>
    </p:spTree>
    <p:extLst>
      <p:ext uri="{BB962C8B-B14F-4D97-AF65-F5344CB8AC3E}">
        <p14:creationId xmlns:p14="http://schemas.microsoft.com/office/powerpoint/2010/main" val="23242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D911-B351-4A57-98D7-29901BAC1FD6}"/>
              </a:ext>
            </a:extLst>
          </p:cNvPr>
          <p:cNvSpPr>
            <a:spLocks noGrp="1"/>
          </p:cNvSpPr>
          <p:nvPr>
            <p:ph type="title"/>
          </p:nvPr>
        </p:nvSpPr>
        <p:spPr/>
        <p:txBody>
          <a:bodyPr/>
          <a:lstStyle/>
          <a:p>
            <a:r>
              <a:rPr lang="en-GB" dirty="0"/>
              <a:t>Calculation of air quality anomalies - methods</a:t>
            </a:r>
          </a:p>
        </p:txBody>
      </p:sp>
      <p:sp>
        <p:nvSpPr>
          <p:cNvPr id="4" name="Text Placeholder 3">
            <a:extLst>
              <a:ext uri="{FF2B5EF4-FFF2-40B4-BE49-F238E27FC236}">
                <a16:creationId xmlns:a16="http://schemas.microsoft.com/office/drawing/2014/main" id="{5F7A8903-C920-44DB-A3D0-5525906929C5}"/>
              </a:ext>
            </a:extLst>
          </p:cNvPr>
          <p:cNvSpPr>
            <a:spLocks noGrp="1"/>
          </p:cNvSpPr>
          <p:nvPr>
            <p:ph type="body" idx="1"/>
          </p:nvPr>
        </p:nvSpPr>
        <p:spPr>
          <a:xfrm>
            <a:off x="1219120" y="3385899"/>
            <a:ext cx="8652934" cy="8208817"/>
          </a:xfrm>
        </p:spPr>
        <p:txBody>
          <a:bodyPr>
            <a:normAutofit lnSpcReduction="10000"/>
          </a:bodyPr>
          <a:lstStyle/>
          <a:p>
            <a:r>
              <a:rPr lang="en-GB" dirty="0"/>
              <a:t>Jan-May differential: Compare Jan-May 2020 with Jan-May 2019 for satellite data and ground-level data </a:t>
            </a:r>
          </a:p>
          <a:p>
            <a:r>
              <a:rPr lang="en-GB" dirty="0">
                <a:solidFill>
                  <a:srgbClr val="FF0000"/>
                </a:solidFill>
              </a:rPr>
              <a:t>Lockdown differential for ground-station data</a:t>
            </a:r>
            <a:r>
              <a:rPr lang="en-GB" dirty="0"/>
              <a:t>: Compare data for the country-specific lock-down periods in 2020 with estimated benchmark (based on 2017-2019 air pollution and meteorological data on same dates). Take into account population to get </a:t>
            </a:r>
            <a:r>
              <a:rPr lang="en-GB" dirty="0">
                <a:solidFill>
                  <a:srgbClr val="FF0000"/>
                </a:solidFill>
              </a:rPr>
              <a:t>population-weighted </a:t>
            </a:r>
            <a:r>
              <a:rPr lang="en-GB" dirty="0">
                <a:solidFill>
                  <a:srgbClr val="FF0000"/>
                </a:solidFill>
                <a:latin typeface="Symbol" panose="05050102010706020507" pitchFamily="18" charset="2"/>
              </a:rPr>
              <a:t>D</a:t>
            </a:r>
            <a:r>
              <a:rPr lang="en-GB" dirty="0">
                <a:solidFill>
                  <a:srgbClr val="FF0000"/>
                </a:solidFill>
              </a:rPr>
              <a:t> concentration</a:t>
            </a:r>
          </a:p>
        </p:txBody>
      </p:sp>
      <p:sp>
        <p:nvSpPr>
          <p:cNvPr id="3" name="Slide Number Placeholder 2">
            <a:extLst>
              <a:ext uri="{FF2B5EF4-FFF2-40B4-BE49-F238E27FC236}">
                <a16:creationId xmlns:a16="http://schemas.microsoft.com/office/drawing/2014/main" id="{888D9B10-249B-4D14-9182-D3E73AD599C6}"/>
              </a:ext>
            </a:extLst>
          </p:cNvPr>
          <p:cNvSpPr>
            <a:spLocks noGrp="1"/>
          </p:cNvSpPr>
          <p:nvPr>
            <p:ph type="sldNum" sz="quarter" idx="2"/>
          </p:nvPr>
        </p:nvSpPr>
        <p:spPr/>
        <p:txBody>
          <a:bodyPr/>
          <a:lstStyle/>
          <a:p>
            <a:fld id="{988D9C2E-B77A-44FA-9106-0E0ACB6DE698}" type="slidenum">
              <a:rPr lang="nb-NO" smtClean="0"/>
              <a:t>8</a:t>
            </a:fld>
            <a:endParaRPr lang="nb-NO"/>
          </a:p>
        </p:txBody>
      </p:sp>
      <p:pic>
        <p:nvPicPr>
          <p:cNvPr id="5" name="Picture 4">
            <a:extLst>
              <a:ext uri="{FF2B5EF4-FFF2-40B4-BE49-F238E27FC236}">
                <a16:creationId xmlns:a16="http://schemas.microsoft.com/office/drawing/2014/main" id="{6939C203-94E6-471E-9744-EC5ACC005300}"/>
              </a:ext>
            </a:extLst>
          </p:cNvPr>
          <p:cNvPicPr>
            <a:picLocks noChangeAspect="1"/>
          </p:cNvPicPr>
          <p:nvPr/>
        </p:nvPicPr>
        <p:blipFill rotWithShape="1">
          <a:blip r:embed="rId3"/>
          <a:srcRect l="4492" r="7602" b="28463"/>
          <a:stretch/>
        </p:blipFill>
        <p:spPr>
          <a:xfrm>
            <a:off x="10380132" y="4047067"/>
            <a:ext cx="13752579" cy="6468534"/>
          </a:xfrm>
          <a:prstGeom prst="rect">
            <a:avLst/>
          </a:prstGeom>
        </p:spPr>
      </p:pic>
      <p:sp>
        <p:nvSpPr>
          <p:cNvPr id="6" name="Oval 5">
            <a:extLst>
              <a:ext uri="{FF2B5EF4-FFF2-40B4-BE49-F238E27FC236}">
                <a16:creationId xmlns:a16="http://schemas.microsoft.com/office/drawing/2014/main" id="{A9D1F508-5DEA-4C71-988C-1AA742212D95}"/>
              </a:ext>
            </a:extLst>
          </p:cNvPr>
          <p:cNvSpPr/>
          <p:nvPr/>
        </p:nvSpPr>
        <p:spPr>
          <a:xfrm>
            <a:off x="10264542" y="9267067"/>
            <a:ext cx="2048935" cy="14810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569942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BC0C9A-9336-4560-B5AA-50B8864DFE36}"/>
              </a:ext>
            </a:extLst>
          </p:cNvPr>
          <p:cNvSpPr>
            <a:spLocks noGrp="1"/>
          </p:cNvSpPr>
          <p:nvPr>
            <p:ph type="title"/>
          </p:nvPr>
        </p:nvSpPr>
        <p:spPr>
          <a:xfrm>
            <a:off x="1674209" y="621234"/>
            <a:ext cx="21829258" cy="2077492"/>
          </a:xfrm>
        </p:spPr>
        <p:txBody>
          <a:bodyPr/>
          <a:lstStyle/>
          <a:p>
            <a:r>
              <a:rPr lang="en-GB" dirty="0"/>
              <a:t>Study period: Average start date of confinement category to May 15</a:t>
            </a:r>
            <a:r>
              <a:rPr lang="en-GB" baseline="30000" dirty="0"/>
              <a:t>th</a:t>
            </a:r>
            <a:r>
              <a:rPr lang="en-GB" dirty="0"/>
              <a:t> per country</a:t>
            </a:r>
          </a:p>
        </p:txBody>
      </p:sp>
      <p:sp>
        <p:nvSpPr>
          <p:cNvPr id="2" name="Slide Number Placeholder 1">
            <a:extLst>
              <a:ext uri="{FF2B5EF4-FFF2-40B4-BE49-F238E27FC236}">
                <a16:creationId xmlns:a16="http://schemas.microsoft.com/office/drawing/2014/main" id="{84164E4D-2608-4D79-A6A3-B6D61E9E3384}"/>
              </a:ext>
            </a:extLst>
          </p:cNvPr>
          <p:cNvSpPr>
            <a:spLocks noGrp="1"/>
          </p:cNvSpPr>
          <p:nvPr>
            <p:ph type="sldNum" sz="quarter" idx="12"/>
          </p:nvPr>
        </p:nvSpPr>
        <p:spPr/>
        <p:txBody>
          <a:bodyPr/>
          <a:lstStyle/>
          <a:p>
            <a:fld id="{988D9C2E-B77A-44FA-9106-0E0ACB6DE698}" type="slidenum">
              <a:rPr lang="nb-NO" smtClean="0"/>
              <a:t>9</a:t>
            </a:fld>
            <a:endParaRPr lang="nb-NO"/>
          </a:p>
        </p:txBody>
      </p:sp>
      <p:pic>
        <p:nvPicPr>
          <p:cNvPr id="6" name="Picture 5">
            <a:extLst>
              <a:ext uri="{FF2B5EF4-FFF2-40B4-BE49-F238E27FC236}">
                <a16:creationId xmlns:a16="http://schemas.microsoft.com/office/drawing/2014/main" id="{1E2BAE92-BDBD-49F4-8BD0-62DE6FEC3DCD}"/>
              </a:ext>
            </a:extLst>
          </p:cNvPr>
          <p:cNvPicPr>
            <a:picLocks noChangeAspect="1"/>
          </p:cNvPicPr>
          <p:nvPr/>
        </p:nvPicPr>
        <p:blipFill rotWithShape="1">
          <a:blip r:embed="rId3"/>
          <a:srcRect b="25657"/>
          <a:stretch/>
        </p:blipFill>
        <p:spPr>
          <a:xfrm>
            <a:off x="2225507" y="4267202"/>
            <a:ext cx="20519354" cy="8224292"/>
          </a:xfrm>
          <a:prstGeom prst="rect">
            <a:avLst/>
          </a:prstGeom>
        </p:spPr>
      </p:pic>
      <p:cxnSp>
        <p:nvCxnSpPr>
          <p:cNvPr id="5" name="Straight Connector 4">
            <a:extLst>
              <a:ext uri="{FF2B5EF4-FFF2-40B4-BE49-F238E27FC236}">
                <a16:creationId xmlns:a16="http://schemas.microsoft.com/office/drawing/2014/main" id="{0BC641FA-8221-4079-83E5-9640190A6312}"/>
              </a:ext>
            </a:extLst>
          </p:cNvPr>
          <p:cNvCxnSpPr/>
          <p:nvPr/>
        </p:nvCxnSpPr>
        <p:spPr>
          <a:xfrm>
            <a:off x="20557067" y="9685867"/>
            <a:ext cx="778933"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624623"/>
      </p:ext>
    </p:extLst>
  </p:cSld>
  <p:clrMapOvr>
    <a:masterClrMapping/>
  </p:clrMapOvr>
</p:sld>
</file>

<file path=ppt/theme/theme1.xml><?xml version="1.0" encoding="utf-8"?>
<a:theme xmlns:a="http://schemas.openxmlformats.org/drawingml/2006/main" name="Cicero">
  <a:themeElements>
    <a:clrScheme name="cicero ny">
      <a:dk1>
        <a:sysClr val="windowText" lastClr="000000"/>
      </a:dk1>
      <a:lt1>
        <a:sysClr val="window" lastClr="FFFFFF"/>
      </a:lt1>
      <a:dk2>
        <a:srgbClr val="000000"/>
      </a:dk2>
      <a:lt2>
        <a:srgbClr val="FFFFFF"/>
      </a:lt2>
      <a:accent1>
        <a:srgbClr val="3250C8"/>
      </a:accent1>
      <a:accent2>
        <a:srgbClr val="5573E6"/>
      </a:accent2>
      <a:accent3>
        <a:srgbClr val="7896FF"/>
      </a:accent3>
      <a:accent4>
        <a:srgbClr val="FA6E3C"/>
      </a:accent4>
      <a:accent5>
        <a:srgbClr val="FAA046"/>
      </a:accent5>
      <a:accent6>
        <a:srgbClr val="FAD250"/>
      </a:accent6>
      <a:hlink>
        <a:srgbClr val="3250C8"/>
      </a:hlink>
      <a:folHlink>
        <a:srgbClr val="78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cero_PPT.potx" id="{1A558794-CC46-4D4D-A945-82897AE31C90}" vid="{43FDD15C-0C90-4754-A654-36638289675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CICERO</Template>
  <TotalTime>2067</TotalTime>
  <Words>2167</Words>
  <Application>Microsoft Office PowerPoint</Application>
  <PresentationFormat>Custom</PresentationFormat>
  <Paragraphs>192</Paragraphs>
  <Slides>21</Slides>
  <Notes>20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21</vt:i4>
      </vt:variant>
    </vt:vector>
  </HeadingPairs>
  <TitlesOfParts>
    <vt:vector size="42" baseType="lpstr">
      <vt:lpstr>AdvOT118e7927</vt:lpstr>
      <vt:lpstr>AdvOT118e7927+20</vt:lpstr>
      <vt:lpstr>AdvOT6c1def61.B</vt:lpstr>
      <vt:lpstr>AdvOT88ac8687</vt:lpstr>
      <vt:lpstr>AdvOTd877c31c</vt:lpstr>
      <vt:lpstr>AdvOTffbb85e5.I</vt:lpstr>
      <vt:lpstr>-apple-system</vt:lpstr>
      <vt:lpstr>Arial</vt:lpstr>
      <vt:lpstr>Calibri</vt:lpstr>
      <vt:lpstr>Calibri Light</vt:lpstr>
      <vt:lpstr>Chivo</vt:lpstr>
      <vt:lpstr>Dosis</vt:lpstr>
      <vt:lpstr>Franklin ITC</vt:lpstr>
      <vt:lpstr>Franklin ITC Light</vt:lpstr>
      <vt:lpstr>Noto Sans</vt:lpstr>
      <vt:lpstr>PT Serif</vt:lpstr>
      <vt:lpstr>Segoe UI</vt:lpstr>
      <vt:lpstr>STIXTwoText</vt:lpstr>
      <vt:lpstr>Symbol</vt:lpstr>
      <vt:lpstr>Wingdings</vt:lpstr>
      <vt:lpstr>Cicero</vt:lpstr>
      <vt:lpstr>The effect of decreased traffic on air quality in Canada and across the globe  – a silver lining of COVID 19 lockdowns?</vt:lpstr>
      <vt:lpstr>Content</vt:lpstr>
      <vt:lpstr>PowerPoint Presentation</vt:lpstr>
      <vt:lpstr>PowerPoint Presentation</vt:lpstr>
      <vt:lpstr>PowerPoint Presentation</vt:lpstr>
      <vt:lpstr>Reduction in short-lived climate pollutants may have increased global T slightly in 2020 </vt:lpstr>
      <vt:lpstr>Ground-level air quality impacts</vt:lpstr>
      <vt:lpstr>Calculation of air quality anomalies - methods</vt:lpstr>
      <vt:lpstr>Study period: Average start date of confinement category to May 15th per country</vt:lpstr>
      <vt:lpstr>Air quality data from &gt;10,000 ground stations in 34 countries </vt:lpstr>
      <vt:lpstr>PowerPoint Presentation</vt:lpstr>
      <vt:lpstr>PowerPoint Presentation</vt:lpstr>
      <vt:lpstr>PowerPoint Presentation</vt:lpstr>
      <vt:lpstr>PowerPoint Presentation</vt:lpstr>
      <vt:lpstr>All other factors unchanged, health benefits of air pollution reductions    50.000 (11’–90’) premature deaths avoided    89.000 (65’–107’) pediatric asthma ERV avoided </vt:lpstr>
      <vt:lpstr>Canada: Government responses</vt:lpstr>
      <vt:lpstr>PowerPoint Presentation</vt:lpstr>
      <vt:lpstr>Mobility trends in 3 Canadian cities 2020 (Change in routing requests since Jan 2020)</vt:lpstr>
      <vt:lpstr>Comparison 2019 vs 2020 (NB no meteorological  benchmarking!)</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Aunan</dc:creator>
  <cp:lastModifiedBy>Kristin Aunan</cp:lastModifiedBy>
  <cp:revision>4</cp:revision>
  <cp:lastPrinted>2021-03-03T16:06:35Z</cp:lastPrinted>
  <dcterms:created xsi:type="dcterms:W3CDTF">2020-09-09T11:02:33Z</dcterms:created>
  <dcterms:modified xsi:type="dcterms:W3CDTF">2021-03-03T16:14:31Z</dcterms:modified>
</cp:coreProperties>
</file>